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diagrams/data4.xml" ContentType="application/vnd.openxmlformats-officedocument.drawingml.diagramData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6" r:id="rId2"/>
    <p:sldId id="267" r:id="rId3"/>
    <p:sldId id="277" r:id="rId4"/>
    <p:sldId id="291" r:id="rId5"/>
    <p:sldId id="292" r:id="rId6"/>
    <p:sldId id="293" r:id="rId7"/>
    <p:sldId id="294" r:id="rId8"/>
    <p:sldId id="295" r:id="rId9"/>
    <p:sldId id="285" r:id="rId10"/>
    <p:sldId id="298" r:id="rId11"/>
    <p:sldId id="297" r:id="rId12"/>
    <p:sldId id="286" r:id="rId13"/>
    <p:sldId id="289" r:id="rId14"/>
    <p:sldId id="296" r:id="rId15"/>
    <p:sldId id="300" r:id="rId16"/>
    <p:sldId id="299" r:id="rId17"/>
    <p:sldId id="301" r:id="rId18"/>
    <p:sldId id="302" r:id="rId19"/>
    <p:sldId id="283" r:id="rId20"/>
    <p:sldId id="268" r:id="rId21"/>
    <p:sldId id="303" r:id="rId22"/>
    <p:sldId id="284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Osaka" pitchFamily="-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8" autoAdjust="0"/>
    <p:restoredTop sz="91339" autoAdjust="0"/>
  </p:normalViewPr>
  <p:slideViewPr>
    <p:cSldViewPr>
      <p:cViewPr varScale="1">
        <p:scale>
          <a:sx n="100" d="100"/>
          <a:sy n="100" d="100"/>
        </p:scale>
        <p:origin x="222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9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DA60D-B8F5-4C3F-9368-8D6BEDCAF3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C4835D-5E18-4668-91F8-03E1C4E53414}">
      <dgm:prSet custT="1"/>
      <dgm:spPr/>
      <dgm:t>
        <a:bodyPr/>
        <a:lstStyle/>
        <a:p>
          <a:r>
            <a:rPr lang="en-US" sz="2000" b="0" i="0" dirty="0">
              <a:latin typeface="Avenir Book" panose="02000503020000020003" pitchFamily="2" charset="0"/>
            </a:rPr>
            <a:t>Clear Communication</a:t>
          </a:r>
        </a:p>
      </dgm:t>
    </dgm:pt>
    <dgm:pt modelId="{4073F777-7FE4-4885-9313-6EC1B6F11194}" type="parTrans" cxnId="{25647CEA-0839-4145-A7A7-E8C9425B9BEE}">
      <dgm:prSet/>
      <dgm:spPr/>
      <dgm:t>
        <a:bodyPr/>
        <a:lstStyle/>
        <a:p>
          <a:endParaRPr lang="en-US"/>
        </a:p>
      </dgm:t>
    </dgm:pt>
    <dgm:pt modelId="{2AE8BDBC-D9C0-41C0-85C7-75BBAEEB69B3}" type="sibTrans" cxnId="{25647CEA-0839-4145-A7A7-E8C9425B9BEE}">
      <dgm:prSet/>
      <dgm:spPr/>
      <dgm:t>
        <a:bodyPr/>
        <a:lstStyle/>
        <a:p>
          <a:endParaRPr lang="en-US"/>
        </a:p>
      </dgm:t>
    </dgm:pt>
    <dgm:pt modelId="{9E698CF6-CDD2-448E-A2F1-5F1CBC34EA07}">
      <dgm:prSet custT="1"/>
      <dgm:spPr/>
      <dgm:t>
        <a:bodyPr/>
        <a:lstStyle/>
        <a:p>
          <a:r>
            <a:rPr lang="en-US" sz="2000" b="0" i="0" dirty="0">
              <a:latin typeface="Avenir Book" panose="02000503020000020003" pitchFamily="2" charset="0"/>
            </a:rPr>
            <a:t>Transparent Facilitation</a:t>
          </a:r>
        </a:p>
      </dgm:t>
    </dgm:pt>
    <dgm:pt modelId="{763019F3-A9D6-4F05-BFBB-48E5C3438D19}" type="parTrans" cxnId="{CD4C5C54-BA5D-465D-BB2F-F7DE76B40B05}">
      <dgm:prSet/>
      <dgm:spPr/>
      <dgm:t>
        <a:bodyPr/>
        <a:lstStyle/>
        <a:p>
          <a:endParaRPr lang="en-US"/>
        </a:p>
      </dgm:t>
    </dgm:pt>
    <dgm:pt modelId="{AB59AA04-EF87-4C0B-A71D-8F6C70224CE1}" type="sibTrans" cxnId="{CD4C5C54-BA5D-465D-BB2F-F7DE76B40B05}">
      <dgm:prSet/>
      <dgm:spPr/>
      <dgm:t>
        <a:bodyPr/>
        <a:lstStyle/>
        <a:p>
          <a:endParaRPr lang="en-US"/>
        </a:p>
      </dgm:t>
    </dgm:pt>
    <dgm:pt modelId="{AAF247B2-74CC-409A-AE2F-50335ED628A5}">
      <dgm:prSet custT="1"/>
      <dgm:spPr/>
      <dgm:t>
        <a:bodyPr/>
        <a:lstStyle/>
        <a:p>
          <a:r>
            <a:rPr lang="en-US" sz="2000" b="0" i="0" dirty="0">
              <a:latin typeface="Avenir Book" panose="02000503020000020003" pitchFamily="2" charset="0"/>
            </a:rPr>
            <a:t>Repetition</a:t>
          </a:r>
        </a:p>
      </dgm:t>
    </dgm:pt>
    <dgm:pt modelId="{E310D204-9E2A-44E4-A77F-351E506025B4}" type="parTrans" cxnId="{8241B76F-899E-4B18-8675-062603275403}">
      <dgm:prSet/>
      <dgm:spPr/>
      <dgm:t>
        <a:bodyPr/>
        <a:lstStyle/>
        <a:p>
          <a:endParaRPr lang="en-US"/>
        </a:p>
      </dgm:t>
    </dgm:pt>
    <dgm:pt modelId="{7A60C2E1-8CD6-4676-9E8A-9A7E62777D80}" type="sibTrans" cxnId="{8241B76F-899E-4B18-8675-062603275403}">
      <dgm:prSet/>
      <dgm:spPr/>
      <dgm:t>
        <a:bodyPr/>
        <a:lstStyle/>
        <a:p>
          <a:endParaRPr lang="en-US"/>
        </a:p>
      </dgm:t>
    </dgm:pt>
    <dgm:pt modelId="{89D2459C-DFE8-4C56-9D9F-2038F3738389}">
      <dgm:prSet custT="1"/>
      <dgm:spPr/>
      <dgm:t>
        <a:bodyPr/>
        <a:lstStyle/>
        <a:p>
          <a:r>
            <a:rPr lang="en-US" sz="2000" b="0" i="0" dirty="0">
              <a:latin typeface="Avenir Book" panose="02000503020000020003" pitchFamily="2" charset="0"/>
            </a:rPr>
            <a:t>General Consistency, but allow for flexibility</a:t>
          </a:r>
        </a:p>
      </dgm:t>
    </dgm:pt>
    <dgm:pt modelId="{1BBEF262-6D76-4EDC-9CDB-AE3F50806A5D}" type="parTrans" cxnId="{9DB94F87-2ABB-421B-BE6A-C169FA293A16}">
      <dgm:prSet/>
      <dgm:spPr/>
      <dgm:t>
        <a:bodyPr/>
        <a:lstStyle/>
        <a:p>
          <a:endParaRPr lang="en-US"/>
        </a:p>
      </dgm:t>
    </dgm:pt>
    <dgm:pt modelId="{2836FEAE-4843-48ED-A34B-6ABB6ADAB884}" type="sibTrans" cxnId="{9DB94F87-2ABB-421B-BE6A-C169FA293A16}">
      <dgm:prSet/>
      <dgm:spPr/>
      <dgm:t>
        <a:bodyPr/>
        <a:lstStyle/>
        <a:p>
          <a:endParaRPr lang="en-US"/>
        </a:p>
      </dgm:t>
    </dgm:pt>
    <dgm:pt modelId="{25A67220-8B57-434D-8576-D739633E2DE6}">
      <dgm:prSet custT="1"/>
      <dgm:spPr/>
      <dgm:t>
        <a:bodyPr/>
        <a:lstStyle/>
        <a:p>
          <a:r>
            <a:rPr lang="en-US" sz="2000" b="0" i="0" dirty="0">
              <a:latin typeface="Avenir Book" panose="02000503020000020003" pitchFamily="2" charset="0"/>
            </a:rPr>
            <a:t>Collaborative Norm-Setting, where appropriate</a:t>
          </a:r>
        </a:p>
      </dgm:t>
    </dgm:pt>
    <dgm:pt modelId="{D6E522CD-4F04-4AA9-90CC-8EF29A5A237F}" type="parTrans" cxnId="{8F302955-F07F-4F7E-B6D2-1B2F44D678D9}">
      <dgm:prSet/>
      <dgm:spPr/>
      <dgm:t>
        <a:bodyPr/>
        <a:lstStyle/>
        <a:p>
          <a:endParaRPr lang="en-US"/>
        </a:p>
      </dgm:t>
    </dgm:pt>
    <dgm:pt modelId="{0CA2D3F0-CA4D-43E4-849E-5B1F516EE7F8}" type="sibTrans" cxnId="{8F302955-F07F-4F7E-B6D2-1B2F44D678D9}">
      <dgm:prSet/>
      <dgm:spPr/>
      <dgm:t>
        <a:bodyPr/>
        <a:lstStyle/>
        <a:p>
          <a:endParaRPr lang="en-US"/>
        </a:p>
      </dgm:t>
    </dgm:pt>
    <dgm:pt modelId="{22A86E6C-155A-4EC3-A8AC-09C1E0E093C2}" type="pres">
      <dgm:prSet presAssocID="{A5ADA60D-B8F5-4C3F-9368-8D6BEDCAF39A}" presName="root" presStyleCnt="0">
        <dgm:presLayoutVars>
          <dgm:dir/>
          <dgm:resizeHandles val="exact"/>
        </dgm:presLayoutVars>
      </dgm:prSet>
      <dgm:spPr/>
    </dgm:pt>
    <dgm:pt modelId="{5D47671A-0235-494B-BB6D-E6D422E5D508}" type="pres">
      <dgm:prSet presAssocID="{3FC4835D-5E18-4668-91F8-03E1C4E53414}" presName="compNode" presStyleCnt="0"/>
      <dgm:spPr/>
    </dgm:pt>
    <dgm:pt modelId="{7C383BB9-28AC-477F-B586-E4C9775B7BAA}" type="pres">
      <dgm:prSet presAssocID="{3FC4835D-5E18-4668-91F8-03E1C4E53414}" presName="bgRect" presStyleLbl="bgShp" presStyleIdx="0" presStyleCnt="5"/>
      <dgm:spPr/>
    </dgm:pt>
    <dgm:pt modelId="{37F01BCE-E35D-4643-B2DF-3EE019D73001}" type="pres">
      <dgm:prSet presAssocID="{3FC4835D-5E18-4668-91F8-03E1C4E5341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6F00F5F-2F6C-490A-8857-A6B755FDC1EB}" type="pres">
      <dgm:prSet presAssocID="{3FC4835D-5E18-4668-91F8-03E1C4E53414}" presName="spaceRect" presStyleCnt="0"/>
      <dgm:spPr/>
    </dgm:pt>
    <dgm:pt modelId="{DEAC0CC4-6768-4F19-900C-EFD6E0E89B8D}" type="pres">
      <dgm:prSet presAssocID="{3FC4835D-5E18-4668-91F8-03E1C4E53414}" presName="parTx" presStyleLbl="revTx" presStyleIdx="0" presStyleCnt="5">
        <dgm:presLayoutVars>
          <dgm:chMax val="0"/>
          <dgm:chPref val="0"/>
        </dgm:presLayoutVars>
      </dgm:prSet>
      <dgm:spPr/>
    </dgm:pt>
    <dgm:pt modelId="{9641BCDE-B169-49E7-A366-17BD4F6E4ACF}" type="pres">
      <dgm:prSet presAssocID="{2AE8BDBC-D9C0-41C0-85C7-75BBAEEB69B3}" presName="sibTrans" presStyleCnt="0"/>
      <dgm:spPr/>
    </dgm:pt>
    <dgm:pt modelId="{E8B96468-F05B-4188-9F43-34246EBF9203}" type="pres">
      <dgm:prSet presAssocID="{9E698CF6-CDD2-448E-A2F1-5F1CBC34EA07}" presName="compNode" presStyleCnt="0"/>
      <dgm:spPr/>
    </dgm:pt>
    <dgm:pt modelId="{090AECB6-05DF-4707-B6E5-A0A6ABC87147}" type="pres">
      <dgm:prSet presAssocID="{9E698CF6-CDD2-448E-A2F1-5F1CBC34EA07}" presName="bgRect" presStyleLbl="bgShp" presStyleIdx="1" presStyleCnt="5"/>
      <dgm:spPr/>
    </dgm:pt>
    <dgm:pt modelId="{FF2C071D-122E-4F26-AA41-89D45CE00CB9}" type="pres">
      <dgm:prSet presAssocID="{9E698CF6-CDD2-448E-A2F1-5F1CBC34EA0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4E1D960-790E-416C-BF9E-CA5BE8C386ED}" type="pres">
      <dgm:prSet presAssocID="{9E698CF6-CDD2-448E-A2F1-5F1CBC34EA07}" presName="spaceRect" presStyleCnt="0"/>
      <dgm:spPr/>
    </dgm:pt>
    <dgm:pt modelId="{935C4273-BC4E-4466-B09B-BFAE04EC39C5}" type="pres">
      <dgm:prSet presAssocID="{9E698CF6-CDD2-448E-A2F1-5F1CBC34EA07}" presName="parTx" presStyleLbl="revTx" presStyleIdx="1" presStyleCnt="5">
        <dgm:presLayoutVars>
          <dgm:chMax val="0"/>
          <dgm:chPref val="0"/>
        </dgm:presLayoutVars>
      </dgm:prSet>
      <dgm:spPr/>
    </dgm:pt>
    <dgm:pt modelId="{1F098FD3-6FA8-4DAF-AF4F-5054DCC1B618}" type="pres">
      <dgm:prSet presAssocID="{AB59AA04-EF87-4C0B-A71D-8F6C70224CE1}" presName="sibTrans" presStyleCnt="0"/>
      <dgm:spPr/>
    </dgm:pt>
    <dgm:pt modelId="{A529FE83-5F6A-43D2-B6C8-1157565278C8}" type="pres">
      <dgm:prSet presAssocID="{AAF247B2-74CC-409A-AE2F-50335ED628A5}" presName="compNode" presStyleCnt="0"/>
      <dgm:spPr/>
    </dgm:pt>
    <dgm:pt modelId="{1E6FDE45-136B-4314-B77A-6212165D536C}" type="pres">
      <dgm:prSet presAssocID="{AAF247B2-74CC-409A-AE2F-50335ED628A5}" presName="bgRect" presStyleLbl="bgShp" presStyleIdx="2" presStyleCnt="5"/>
      <dgm:spPr/>
    </dgm:pt>
    <dgm:pt modelId="{2AF13851-29EB-4DF9-83CB-5B4ED8400E11}" type="pres">
      <dgm:prSet presAssocID="{AAF247B2-74CC-409A-AE2F-50335ED628A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67401CEC-B2D6-4E37-AB9D-EFE4E0D9409E}" type="pres">
      <dgm:prSet presAssocID="{AAF247B2-74CC-409A-AE2F-50335ED628A5}" presName="spaceRect" presStyleCnt="0"/>
      <dgm:spPr/>
    </dgm:pt>
    <dgm:pt modelId="{6A599259-CC95-47A1-B782-137EB6EBE07E}" type="pres">
      <dgm:prSet presAssocID="{AAF247B2-74CC-409A-AE2F-50335ED628A5}" presName="parTx" presStyleLbl="revTx" presStyleIdx="2" presStyleCnt="5">
        <dgm:presLayoutVars>
          <dgm:chMax val="0"/>
          <dgm:chPref val="0"/>
        </dgm:presLayoutVars>
      </dgm:prSet>
      <dgm:spPr/>
    </dgm:pt>
    <dgm:pt modelId="{71544971-9B13-4F57-A38A-6AE81EB30FB7}" type="pres">
      <dgm:prSet presAssocID="{7A60C2E1-8CD6-4676-9E8A-9A7E62777D80}" presName="sibTrans" presStyleCnt="0"/>
      <dgm:spPr/>
    </dgm:pt>
    <dgm:pt modelId="{3E8F8A85-8A49-4B68-B2F4-580DBA003FB7}" type="pres">
      <dgm:prSet presAssocID="{89D2459C-DFE8-4C56-9D9F-2038F3738389}" presName="compNode" presStyleCnt="0"/>
      <dgm:spPr/>
    </dgm:pt>
    <dgm:pt modelId="{BD3A0549-E818-408B-8EC2-1DBF91E08153}" type="pres">
      <dgm:prSet presAssocID="{89D2459C-DFE8-4C56-9D9F-2038F3738389}" presName="bgRect" presStyleLbl="bgShp" presStyleIdx="3" presStyleCnt="5"/>
      <dgm:spPr/>
    </dgm:pt>
    <dgm:pt modelId="{7A05DEFF-AB2C-4E4A-A75F-54BB920135DA}" type="pres">
      <dgm:prSet presAssocID="{89D2459C-DFE8-4C56-9D9F-2038F373838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2C77FBB-CACC-452A-AFE1-6F3C84C38889}" type="pres">
      <dgm:prSet presAssocID="{89D2459C-DFE8-4C56-9D9F-2038F3738389}" presName="spaceRect" presStyleCnt="0"/>
      <dgm:spPr/>
    </dgm:pt>
    <dgm:pt modelId="{BA0EA966-D14F-4E16-9B1F-B37DA2343AE9}" type="pres">
      <dgm:prSet presAssocID="{89D2459C-DFE8-4C56-9D9F-2038F3738389}" presName="parTx" presStyleLbl="revTx" presStyleIdx="3" presStyleCnt="5">
        <dgm:presLayoutVars>
          <dgm:chMax val="0"/>
          <dgm:chPref val="0"/>
        </dgm:presLayoutVars>
      </dgm:prSet>
      <dgm:spPr/>
    </dgm:pt>
    <dgm:pt modelId="{94029D9C-88B3-497B-B019-00F1C5337863}" type="pres">
      <dgm:prSet presAssocID="{2836FEAE-4843-48ED-A34B-6ABB6ADAB884}" presName="sibTrans" presStyleCnt="0"/>
      <dgm:spPr/>
    </dgm:pt>
    <dgm:pt modelId="{103EBBB6-1456-42B0-AF0B-B262B8436853}" type="pres">
      <dgm:prSet presAssocID="{25A67220-8B57-434D-8576-D739633E2DE6}" presName="compNode" presStyleCnt="0"/>
      <dgm:spPr/>
    </dgm:pt>
    <dgm:pt modelId="{15900EBE-AF65-44AB-8B01-AFE5007BEEC0}" type="pres">
      <dgm:prSet presAssocID="{25A67220-8B57-434D-8576-D739633E2DE6}" presName="bgRect" presStyleLbl="bgShp" presStyleIdx="4" presStyleCnt="5"/>
      <dgm:spPr/>
    </dgm:pt>
    <dgm:pt modelId="{A9AD9CED-19D2-4394-84AF-F860118F050C}" type="pres">
      <dgm:prSet presAssocID="{25A67220-8B57-434D-8576-D739633E2DE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BC66C75-526F-4A5F-818F-F26BA628131F}" type="pres">
      <dgm:prSet presAssocID="{25A67220-8B57-434D-8576-D739633E2DE6}" presName="spaceRect" presStyleCnt="0"/>
      <dgm:spPr/>
    </dgm:pt>
    <dgm:pt modelId="{0F891EFA-4EB8-4C35-BBEC-B94ED7533451}" type="pres">
      <dgm:prSet presAssocID="{25A67220-8B57-434D-8576-D739633E2DE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E414C05-A6CF-4836-868A-32A2DB57E961}" type="presOf" srcId="{AAF247B2-74CC-409A-AE2F-50335ED628A5}" destId="{6A599259-CC95-47A1-B782-137EB6EBE07E}" srcOrd="0" destOrd="0" presId="urn:microsoft.com/office/officeart/2018/2/layout/IconVerticalSolidList"/>
    <dgm:cxn modelId="{8072523F-74A2-401C-9CC8-27DFE4E69C0F}" type="presOf" srcId="{9E698CF6-CDD2-448E-A2F1-5F1CBC34EA07}" destId="{935C4273-BC4E-4466-B09B-BFAE04EC39C5}" srcOrd="0" destOrd="0" presId="urn:microsoft.com/office/officeart/2018/2/layout/IconVerticalSolidList"/>
    <dgm:cxn modelId="{81E83241-8C72-443E-AB09-1F38EF8C52E0}" type="presOf" srcId="{89D2459C-DFE8-4C56-9D9F-2038F3738389}" destId="{BA0EA966-D14F-4E16-9B1F-B37DA2343AE9}" srcOrd="0" destOrd="0" presId="urn:microsoft.com/office/officeart/2018/2/layout/IconVerticalSolidList"/>
    <dgm:cxn modelId="{CD4C5C54-BA5D-465D-BB2F-F7DE76B40B05}" srcId="{A5ADA60D-B8F5-4C3F-9368-8D6BEDCAF39A}" destId="{9E698CF6-CDD2-448E-A2F1-5F1CBC34EA07}" srcOrd="1" destOrd="0" parTransId="{763019F3-A9D6-4F05-BFBB-48E5C3438D19}" sibTransId="{AB59AA04-EF87-4C0B-A71D-8F6C70224CE1}"/>
    <dgm:cxn modelId="{8F302955-F07F-4F7E-B6D2-1B2F44D678D9}" srcId="{A5ADA60D-B8F5-4C3F-9368-8D6BEDCAF39A}" destId="{25A67220-8B57-434D-8576-D739633E2DE6}" srcOrd="4" destOrd="0" parTransId="{D6E522CD-4F04-4AA9-90CC-8EF29A5A237F}" sibTransId="{0CA2D3F0-CA4D-43E4-849E-5B1F516EE7F8}"/>
    <dgm:cxn modelId="{8241B76F-899E-4B18-8675-062603275403}" srcId="{A5ADA60D-B8F5-4C3F-9368-8D6BEDCAF39A}" destId="{AAF247B2-74CC-409A-AE2F-50335ED628A5}" srcOrd="2" destOrd="0" parTransId="{E310D204-9E2A-44E4-A77F-351E506025B4}" sibTransId="{7A60C2E1-8CD6-4676-9E8A-9A7E62777D80}"/>
    <dgm:cxn modelId="{9DB94F87-2ABB-421B-BE6A-C169FA293A16}" srcId="{A5ADA60D-B8F5-4C3F-9368-8D6BEDCAF39A}" destId="{89D2459C-DFE8-4C56-9D9F-2038F3738389}" srcOrd="3" destOrd="0" parTransId="{1BBEF262-6D76-4EDC-9CDB-AE3F50806A5D}" sibTransId="{2836FEAE-4843-48ED-A34B-6ABB6ADAB884}"/>
    <dgm:cxn modelId="{6F0CE490-3F0A-4C2F-8A0C-825DB042E24F}" type="presOf" srcId="{A5ADA60D-B8F5-4C3F-9368-8D6BEDCAF39A}" destId="{22A86E6C-155A-4EC3-A8AC-09C1E0E093C2}" srcOrd="0" destOrd="0" presId="urn:microsoft.com/office/officeart/2018/2/layout/IconVerticalSolidList"/>
    <dgm:cxn modelId="{586675D4-15C4-4C14-A7BD-FFFE78C12DB8}" type="presOf" srcId="{3FC4835D-5E18-4668-91F8-03E1C4E53414}" destId="{DEAC0CC4-6768-4F19-900C-EFD6E0E89B8D}" srcOrd="0" destOrd="0" presId="urn:microsoft.com/office/officeart/2018/2/layout/IconVerticalSolidList"/>
    <dgm:cxn modelId="{25647CEA-0839-4145-A7A7-E8C9425B9BEE}" srcId="{A5ADA60D-B8F5-4C3F-9368-8D6BEDCAF39A}" destId="{3FC4835D-5E18-4668-91F8-03E1C4E53414}" srcOrd="0" destOrd="0" parTransId="{4073F777-7FE4-4885-9313-6EC1B6F11194}" sibTransId="{2AE8BDBC-D9C0-41C0-85C7-75BBAEEB69B3}"/>
    <dgm:cxn modelId="{EF4EF4F7-5345-4B5D-B198-6FB5412D4176}" type="presOf" srcId="{25A67220-8B57-434D-8576-D739633E2DE6}" destId="{0F891EFA-4EB8-4C35-BBEC-B94ED7533451}" srcOrd="0" destOrd="0" presId="urn:microsoft.com/office/officeart/2018/2/layout/IconVerticalSolidList"/>
    <dgm:cxn modelId="{EBA7FCBE-972B-4DA2-B338-3CB12A5611F0}" type="presParOf" srcId="{22A86E6C-155A-4EC3-A8AC-09C1E0E093C2}" destId="{5D47671A-0235-494B-BB6D-E6D422E5D508}" srcOrd="0" destOrd="0" presId="urn:microsoft.com/office/officeart/2018/2/layout/IconVerticalSolidList"/>
    <dgm:cxn modelId="{13559C02-0B42-4698-8436-2F10F6E989E1}" type="presParOf" srcId="{5D47671A-0235-494B-BB6D-E6D422E5D508}" destId="{7C383BB9-28AC-477F-B586-E4C9775B7BAA}" srcOrd="0" destOrd="0" presId="urn:microsoft.com/office/officeart/2018/2/layout/IconVerticalSolidList"/>
    <dgm:cxn modelId="{02818FE5-FE52-48B7-8300-B80428F2BD05}" type="presParOf" srcId="{5D47671A-0235-494B-BB6D-E6D422E5D508}" destId="{37F01BCE-E35D-4643-B2DF-3EE019D73001}" srcOrd="1" destOrd="0" presId="urn:microsoft.com/office/officeart/2018/2/layout/IconVerticalSolidList"/>
    <dgm:cxn modelId="{6868B53A-91D6-471D-B864-ED378421A385}" type="presParOf" srcId="{5D47671A-0235-494B-BB6D-E6D422E5D508}" destId="{B6F00F5F-2F6C-490A-8857-A6B755FDC1EB}" srcOrd="2" destOrd="0" presId="urn:microsoft.com/office/officeart/2018/2/layout/IconVerticalSolidList"/>
    <dgm:cxn modelId="{399352A3-5382-4CB2-9A5E-33AA9B22484C}" type="presParOf" srcId="{5D47671A-0235-494B-BB6D-E6D422E5D508}" destId="{DEAC0CC4-6768-4F19-900C-EFD6E0E89B8D}" srcOrd="3" destOrd="0" presId="urn:microsoft.com/office/officeart/2018/2/layout/IconVerticalSolidList"/>
    <dgm:cxn modelId="{7AE3C044-38AF-4DFA-A9A2-0F9128228AE7}" type="presParOf" srcId="{22A86E6C-155A-4EC3-A8AC-09C1E0E093C2}" destId="{9641BCDE-B169-49E7-A366-17BD4F6E4ACF}" srcOrd="1" destOrd="0" presId="urn:microsoft.com/office/officeart/2018/2/layout/IconVerticalSolidList"/>
    <dgm:cxn modelId="{106E0789-8117-49CD-AF4A-9DD96B343518}" type="presParOf" srcId="{22A86E6C-155A-4EC3-A8AC-09C1E0E093C2}" destId="{E8B96468-F05B-4188-9F43-34246EBF9203}" srcOrd="2" destOrd="0" presId="urn:microsoft.com/office/officeart/2018/2/layout/IconVerticalSolidList"/>
    <dgm:cxn modelId="{5B366B6A-D370-4B9C-80B8-B1E7EA9A8371}" type="presParOf" srcId="{E8B96468-F05B-4188-9F43-34246EBF9203}" destId="{090AECB6-05DF-4707-B6E5-A0A6ABC87147}" srcOrd="0" destOrd="0" presId="urn:microsoft.com/office/officeart/2018/2/layout/IconVerticalSolidList"/>
    <dgm:cxn modelId="{10460FF0-8E29-43B4-B831-4CFF5DF82825}" type="presParOf" srcId="{E8B96468-F05B-4188-9F43-34246EBF9203}" destId="{FF2C071D-122E-4F26-AA41-89D45CE00CB9}" srcOrd="1" destOrd="0" presId="urn:microsoft.com/office/officeart/2018/2/layout/IconVerticalSolidList"/>
    <dgm:cxn modelId="{29ACF8CA-197C-45DF-93A7-BEB1C9EC07ED}" type="presParOf" srcId="{E8B96468-F05B-4188-9F43-34246EBF9203}" destId="{C4E1D960-790E-416C-BF9E-CA5BE8C386ED}" srcOrd="2" destOrd="0" presId="urn:microsoft.com/office/officeart/2018/2/layout/IconVerticalSolidList"/>
    <dgm:cxn modelId="{52010412-9972-4767-B158-141F8E5C9412}" type="presParOf" srcId="{E8B96468-F05B-4188-9F43-34246EBF9203}" destId="{935C4273-BC4E-4466-B09B-BFAE04EC39C5}" srcOrd="3" destOrd="0" presId="urn:microsoft.com/office/officeart/2018/2/layout/IconVerticalSolidList"/>
    <dgm:cxn modelId="{0F3CC5C8-A145-47F3-82D6-23AB2BF18A41}" type="presParOf" srcId="{22A86E6C-155A-4EC3-A8AC-09C1E0E093C2}" destId="{1F098FD3-6FA8-4DAF-AF4F-5054DCC1B618}" srcOrd="3" destOrd="0" presId="urn:microsoft.com/office/officeart/2018/2/layout/IconVerticalSolidList"/>
    <dgm:cxn modelId="{9645220A-B8F3-4BE6-BD9D-C50CFBCA0E02}" type="presParOf" srcId="{22A86E6C-155A-4EC3-A8AC-09C1E0E093C2}" destId="{A529FE83-5F6A-43D2-B6C8-1157565278C8}" srcOrd="4" destOrd="0" presId="urn:microsoft.com/office/officeart/2018/2/layout/IconVerticalSolidList"/>
    <dgm:cxn modelId="{FDB1D01F-763F-401F-8B95-912A26729BD2}" type="presParOf" srcId="{A529FE83-5F6A-43D2-B6C8-1157565278C8}" destId="{1E6FDE45-136B-4314-B77A-6212165D536C}" srcOrd="0" destOrd="0" presId="urn:microsoft.com/office/officeart/2018/2/layout/IconVerticalSolidList"/>
    <dgm:cxn modelId="{84771C74-3AF6-438F-A641-9C23670975C2}" type="presParOf" srcId="{A529FE83-5F6A-43D2-B6C8-1157565278C8}" destId="{2AF13851-29EB-4DF9-83CB-5B4ED8400E11}" srcOrd="1" destOrd="0" presId="urn:microsoft.com/office/officeart/2018/2/layout/IconVerticalSolidList"/>
    <dgm:cxn modelId="{21FC41D6-F4C9-4B96-8C90-3353A8641523}" type="presParOf" srcId="{A529FE83-5F6A-43D2-B6C8-1157565278C8}" destId="{67401CEC-B2D6-4E37-AB9D-EFE4E0D9409E}" srcOrd="2" destOrd="0" presId="urn:microsoft.com/office/officeart/2018/2/layout/IconVerticalSolidList"/>
    <dgm:cxn modelId="{E9320F8A-3B1B-40D0-98B5-82B6AABA7857}" type="presParOf" srcId="{A529FE83-5F6A-43D2-B6C8-1157565278C8}" destId="{6A599259-CC95-47A1-B782-137EB6EBE07E}" srcOrd="3" destOrd="0" presId="urn:microsoft.com/office/officeart/2018/2/layout/IconVerticalSolidList"/>
    <dgm:cxn modelId="{CE969B34-B986-4DC8-AAAC-23A8ED4BA2BC}" type="presParOf" srcId="{22A86E6C-155A-4EC3-A8AC-09C1E0E093C2}" destId="{71544971-9B13-4F57-A38A-6AE81EB30FB7}" srcOrd="5" destOrd="0" presId="urn:microsoft.com/office/officeart/2018/2/layout/IconVerticalSolidList"/>
    <dgm:cxn modelId="{23B8CB91-3219-4FAE-A5FC-4AEB03234EBE}" type="presParOf" srcId="{22A86E6C-155A-4EC3-A8AC-09C1E0E093C2}" destId="{3E8F8A85-8A49-4B68-B2F4-580DBA003FB7}" srcOrd="6" destOrd="0" presId="urn:microsoft.com/office/officeart/2018/2/layout/IconVerticalSolidList"/>
    <dgm:cxn modelId="{ECC2FE37-BBB0-44DD-897D-94D2208E9CD5}" type="presParOf" srcId="{3E8F8A85-8A49-4B68-B2F4-580DBA003FB7}" destId="{BD3A0549-E818-408B-8EC2-1DBF91E08153}" srcOrd="0" destOrd="0" presId="urn:microsoft.com/office/officeart/2018/2/layout/IconVerticalSolidList"/>
    <dgm:cxn modelId="{D2565AB6-9258-41EA-9A19-AA5F6268C6AF}" type="presParOf" srcId="{3E8F8A85-8A49-4B68-B2F4-580DBA003FB7}" destId="{7A05DEFF-AB2C-4E4A-A75F-54BB920135DA}" srcOrd="1" destOrd="0" presId="urn:microsoft.com/office/officeart/2018/2/layout/IconVerticalSolidList"/>
    <dgm:cxn modelId="{B5AF2D5F-B26E-4231-8012-1D181D6C4765}" type="presParOf" srcId="{3E8F8A85-8A49-4B68-B2F4-580DBA003FB7}" destId="{52C77FBB-CACC-452A-AFE1-6F3C84C38889}" srcOrd="2" destOrd="0" presId="urn:microsoft.com/office/officeart/2018/2/layout/IconVerticalSolidList"/>
    <dgm:cxn modelId="{54840139-9DC7-41C2-9B9F-363A70CBB0DE}" type="presParOf" srcId="{3E8F8A85-8A49-4B68-B2F4-580DBA003FB7}" destId="{BA0EA966-D14F-4E16-9B1F-B37DA2343AE9}" srcOrd="3" destOrd="0" presId="urn:microsoft.com/office/officeart/2018/2/layout/IconVerticalSolidList"/>
    <dgm:cxn modelId="{3412F8BE-2CCD-41D7-8890-BE992244F672}" type="presParOf" srcId="{22A86E6C-155A-4EC3-A8AC-09C1E0E093C2}" destId="{94029D9C-88B3-497B-B019-00F1C5337863}" srcOrd="7" destOrd="0" presId="urn:microsoft.com/office/officeart/2018/2/layout/IconVerticalSolidList"/>
    <dgm:cxn modelId="{A8B210F6-029E-473F-B92A-7B56614EC2FC}" type="presParOf" srcId="{22A86E6C-155A-4EC3-A8AC-09C1E0E093C2}" destId="{103EBBB6-1456-42B0-AF0B-B262B8436853}" srcOrd="8" destOrd="0" presId="urn:microsoft.com/office/officeart/2018/2/layout/IconVerticalSolidList"/>
    <dgm:cxn modelId="{316EEE22-13CF-439D-9B76-1A1B03B00FED}" type="presParOf" srcId="{103EBBB6-1456-42B0-AF0B-B262B8436853}" destId="{15900EBE-AF65-44AB-8B01-AFE5007BEEC0}" srcOrd="0" destOrd="0" presId="urn:microsoft.com/office/officeart/2018/2/layout/IconVerticalSolidList"/>
    <dgm:cxn modelId="{5AA10F3D-8E07-4AD3-B468-40BA3B7FE316}" type="presParOf" srcId="{103EBBB6-1456-42B0-AF0B-B262B8436853}" destId="{A9AD9CED-19D2-4394-84AF-F860118F050C}" srcOrd="1" destOrd="0" presId="urn:microsoft.com/office/officeart/2018/2/layout/IconVerticalSolidList"/>
    <dgm:cxn modelId="{E6CDCBEE-E756-4AAF-9AD8-6D60C182F5E4}" type="presParOf" srcId="{103EBBB6-1456-42B0-AF0B-B262B8436853}" destId="{3BC66C75-526F-4A5F-818F-F26BA628131F}" srcOrd="2" destOrd="0" presId="urn:microsoft.com/office/officeart/2018/2/layout/IconVerticalSolidList"/>
    <dgm:cxn modelId="{8ED98B00-8FA5-4808-9692-79280E235B83}" type="presParOf" srcId="{103EBBB6-1456-42B0-AF0B-B262B8436853}" destId="{0F891EFA-4EB8-4C35-BBEC-B94ED75334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EE72A-90F3-4648-BABD-462C0232C99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91AF1BA-BC52-4A8A-BEE3-1D0F79E12E54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Remain in the class</a:t>
          </a:r>
        </a:p>
      </dgm:t>
    </dgm:pt>
    <dgm:pt modelId="{CCF32CD1-B2B7-40E3-B659-8248BAD1F16E}" type="parTrans" cxnId="{CB0E5186-84AC-4A36-98D7-D9DF004A5872}">
      <dgm:prSet/>
      <dgm:spPr/>
      <dgm:t>
        <a:bodyPr/>
        <a:lstStyle/>
        <a:p>
          <a:endParaRPr lang="en-US"/>
        </a:p>
      </dgm:t>
    </dgm:pt>
    <dgm:pt modelId="{F8F2EF06-FE4C-4E0F-9883-92ABB5E1A274}" type="sibTrans" cxnId="{CB0E5186-84AC-4A36-98D7-D9DF004A587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C37F0EDC-4418-48E2-9DFB-D9E68FB09B6A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Be able to focus on learning</a:t>
          </a:r>
        </a:p>
      </dgm:t>
    </dgm:pt>
    <dgm:pt modelId="{DB5527B5-7DE9-4562-B4AF-EA11201AAC7D}" type="parTrans" cxnId="{58237EC5-B389-49B8-9C8D-E296F21F272D}">
      <dgm:prSet/>
      <dgm:spPr/>
      <dgm:t>
        <a:bodyPr/>
        <a:lstStyle/>
        <a:p>
          <a:endParaRPr lang="en-US"/>
        </a:p>
      </dgm:t>
    </dgm:pt>
    <dgm:pt modelId="{7FD638B1-687C-4FC2-AC0C-288277B38618}" type="sibTrans" cxnId="{58237EC5-B389-49B8-9C8D-E296F21F272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6A642FD8-E45E-4945-8A83-5999A071DCAA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Participate more willingly</a:t>
          </a:r>
        </a:p>
      </dgm:t>
    </dgm:pt>
    <dgm:pt modelId="{8675AB03-8B13-4E45-9341-B3B3D0F9161D}" type="parTrans" cxnId="{4068F2CD-BD52-49DC-AC21-EC27EF67AD01}">
      <dgm:prSet/>
      <dgm:spPr/>
      <dgm:t>
        <a:bodyPr/>
        <a:lstStyle/>
        <a:p>
          <a:endParaRPr lang="en-US"/>
        </a:p>
      </dgm:t>
    </dgm:pt>
    <dgm:pt modelId="{F22B0935-8A25-40CD-9B00-5EC14BC397D7}" type="sibTrans" cxnId="{4068F2CD-BD52-49DC-AC21-EC27EF67AD01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05A6166-B1F2-49D2-A2A8-FE6AE5438B50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Engage in learning activities</a:t>
          </a:r>
        </a:p>
      </dgm:t>
    </dgm:pt>
    <dgm:pt modelId="{FBFEF9FB-C64D-4A30-A50F-EB6452F5CE8C}" type="parTrans" cxnId="{859415EA-B104-4003-B7A3-DFFCB4F9A474}">
      <dgm:prSet/>
      <dgm:spPr/>
      <dgm:t>
        <a:bodyPr/>
        <a:lstStyle/>
        <a:p>
          <a:endParaRPr lang="en-US"/>
        </a:p>
      </dgm:t>
    </dgm:pt>
    <dgm:pt modelId="{582ADB70-483C-407A-9AD0-0D6E9F1FC542}" type="sibTrans" cxnId="{859415EA-B104-4003-B7A3-DFFCB4F9A474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BE1D7610-0084-8741-BF9C-9ECDC7417C7E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Be</a:t>
          </a:r>
          <a:r>
            <a:rPr lang="en-US" sz="1800" b="0" i="0" baseline="0" dirty="0">
              <a:latin typeface="Avenir Book" panose="02000503020000020003" pitchFamily="2" charset="0"/>
            </a:rPr>
            <a:t> open with you about concerns</a:t>
          </a:r>
          <a:endParaRPr lang="en-US" sz="1800" b="0" i="0" dirty="0">
            <a:latin typeface="Avenir Book" panose="02000503020000020003" pitchFamily="2" charset="0"/>
          </a:endParaRPr>
        </a:p>
      </dgm:t>
    </dgm:pt>
    <dgm:pt modelId="{A5521F01-9035-FB47-96D4-9B5DF804DEAD}" type="parTrans" cxnId="{1EA62D52-CB6B-4340-984F-A4CB06BD3EF2}">
      <dgm:prSet/>
      <dgm:spPr/>
      <dgm:t>
        <a:bodyPr/>
        <a:lstStyle/>
        <a:p>
          <a:endParaRPr lang="en-US"/>
        </a:p>
      </dgm:t>
    </dgm:pt>
    <dgm:pt modelId="{B57714F5-2121-704C-AAE1-E9139ADE3C87}" type="sibTrans" cxnId="{1EA62D52-CB6B-4340-984F-A4CB06BD3EF2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ED28F4BE-3C7E-4C40-9BFB-161844214E02}" type="pres">
      <dgm:prSet presAssocID="{A60EE72A-90F3-4648-BABD-462C0232C99F}" presName="Name0" presStyleCnt="0">
        <dgm:presLayoutVars>
          <dgm:animLvl val="lvl"/>
          <dgm:resizeHandles val="exact"/>
        </dgm:presLayoutVars>
      </dgm:prSet>
      <dgm:spPr/>
    </dgm:pt>
    <dgm:pt modelId="{4729023A-71FE-2447-86D4-16C5C243D019}" type="pres">
      <dgm:prSet presAssocID="{891AF1BA-BC52-4A8A-BEE3-1D0F79E12E54}" presName="compositeNode" presStyleCnt="0">
        <dgm:presLayoutVars>
          <dgm:bulletEnabled val="1"/>
        </dgm:presLayoutVars>
      </dgm:prSet>
      <dgm:spPr/>
    </dgm:pt>
    <dgm:pt modelId="{72F676EC-79C4-EE45-934B-1C5884D79316}" type="pres">
      <dgm:prSet presAssocID="{891AF1BA-BC52-4A8A-BEE3-1D0F79E12E54}" presName="bgRect" presStyleLbl="alignNode1" presStyleIdx="0" presStyleCnt="5"/>
      <dgm:spPr/>
    </dgm:pt>
    <dgm:pt modelId="{2418DA23-0F9F-EB48-994B-591891468480}" type="pres">
      <dgm:prSet presAssocID="{F8F2EF06-FE4C-4E0F-9883-92ABB5E1A274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EFD371C1-0031-EF4A-96E4-33BE5FA8EA0D}" type="pres">
      <dgm:prSet presAssocID="{891AF1BA-BC52-4A8A-BEE3-1D0F79E12E54}" presName="nodeRect" presStyleLbl="alignNode1" presStyleIdx="0" presStyleCnt="5">
        <dgm:presLayoutVars>
          <dgm:bulletEnabled val="1"/>
        </dgm:presLayoutVars>
      </dgm:prSet>
      <dgm:spPr/>
    </dgm:pt>
    <dgm:pt modelId="{BE1E01A6-8085-EC4D-BBBF-3BAB2C96390B}" type="pres">
      <dgm:prSet presAssocID="{F8F2EF06-FE4C-4E0F-9883-92ABB5E1A274}" presName="sibTrans" presStyleCnt="0"/>
      <dgm:spPr/>
    </dgm:pt>
    <dgm:pt modelId="{042BB66B-F72D-6541-9A11-834F43573B74}" type="pres">
      <dgm:prSet presAssocID="{C37F0EDC-4418-48E2-9DFB-D9E68FB09B6A}" presName="compositeNode" presStyleCnt="0">
        <dgm:presLayoutVars>
          <dgm:bulletEnabled val="1"/>
        </dgm:presLayoutVars>
      </dgm:prSet>
      <dgm:spPr/>
    </dgm:pt>
    <dgm:pt modelId="{85EA16CB-91EE-8448-B40F-5CD5D88C3D27}" type="pres">
      <dgm:prSet presAssocID="{C37F0EDC-4418-48E2-9DFB-D9E68FB09B6A}" presName="bgRect" presStyleLbl="alignNode1" presStyleIdx="1" presStyleCnt="5"/>
      <dgm:spPr/>
    </dgm:pt>
    <dgm:pt modelId="{094224F2-561D-824D-9C76-F3DE804E9A5E}" type="pres">
      <dgm:prSet presAssocID="{7FD638B1-687C-4FC2-AC0C-288277B38618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48C1A6AE-6641-2042-B300-1B2A442A4D21}" type="pres">
      <dgm:prSet presAssocID="{C37F0EDC-4418-48E2-9DFB-D9E68FB09B6A}" presName="nodeRect" presStyleLbl="alignNode1" presStyleIdx="1" presStyleCnt="5">
        <dgm:presLayoutVars>
          <dgm:bulletEnabled val="1"/>
        </dgm:presLayoutVars>
      </dgm:prSet>
      <dgm:spPr/>
    </dgm:pt>
    <dgm:pt modelId="{2C36DBE2-572D-8D4A-B7E8-7D906E6C04CC}" type="pres">
      <dgm:prSet presAssocID="{7FD638B1-687C-4FC2-AC0C-288277B38618}" presName="sibTrans" presStyleCnt="0"/>
      <dgm:spPr/>
    </dgm:pt>
    <dgm:pt modelId="{55CBCC01-FE06-6948-A7D3-DB1CF6A364C5}" type="pres">
      <dgm:prSet presAssocID="{6A642FD8-E45E-4945-8A83-5999A071DCAA}" presName="compositeNode" presStyleCnt="0">
        <dgm:presLayoutVars>
          <dgm:bulletEnabled val="1"/>
        </dgm:presLayoutVars>
      </dgm:prSet>
      <dgm:spPr/>
    </dgm:pt>
    <dgm:pt modelId="{DB6222C5-8C02-E845-8C96-C0FB856ADCC0}" type="pres">
      <dgm:prSet presAssocID="{6A642FD8-E45E-4945-8A83-5999A071DCAA}" presName="bgRect" presStyleLbl="alignNode1" presStyleIdx="2" presStyleCnt="5"/>
      <dgm:spPr/>
    </dgm:pt>
    <dgm:pt modelId="{F0B59C79-5B52-FC46-A96A-F24028DB9044}" type="pres">
      <dgm:prSet presAssocID="{F22B0935-8A25-40CD-9B00-5EC14BC397D7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4FA8BE33-60E6-D84E-8C1A-D8C8439ED337}" type="pres">
      <dgm:prSet presAssocID="{6A642FD8-E45E-4945-8A83-5999A071DCAA}" presName="nodeRect" presStyleLbl="alignNode1" presStyleIdx="2" presStyleCnt="5">
        <dgm:presLayoutVars>
          <dgm:bulletEnabled val="1"/>
        </dgm:presLayoutVars>
      </dgm:prSet>
      <dgm:spPr/>
    </dgm:pt>
    <dgm:pt modelId="{5CC0C7F5-1511-5344-BB2A-E62CA310C8E2}" type="pres">
      <dgm:prSet presAssocID="{F22B0935-8A25-40CD-9B00-5EC14BC397D7}" presName="sibTrans" presStyleCnt="0"/>
      <dgm:spPr/>
    </dgm:pt>
    <dgm:pt modelId="{53855751-06DD-CE4D-A776-22AC2578EE97}" type="pres">
      <dgm:prSet presAssocID="{A05A6166-B1F2-49D2-A2A8-FE6AE5438B50}" presName="compositeNode" presStyleCnt="0">
        <dgm:presLayoutVars>
          <dgm:bulletEnabled val="1"/>
        </dgm:presLayoutVars>
      </dgm:prSet>
      <dgm:spPr/>
    </dgm:pt>
    <dgm:pt modelId="{51A3689F-54DD-2A47-AE7C-FBF1AADD764B}" type="pres">
      <dgm:prSet presAssocID="{A05A6166-B1F2-49D2-A2A8-FE6AE5438B50}" presName="bgRect" presStyleLbl="alignNode1" presStyleIdx="3" presStyleCnt="5"/>
      <dgm:spPr/>
    </dgm:pt>
    <dgm:pt modelId="{892B3908-2678-424F-BACE-3D055B042099}" type="pres">
      <dgm:prSet presAssocID="{582ADB70-483C-407A-9AD0-0D6E9F1FC542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9859F204-17B9-9745-8421-C71BD2142955}" type="pres">
      <dgm:prSet presAssocID="{A05A6166-B1F2-49D2-A2A8-FE6AE5438B50}" presName="nodeRect" presStyleLbl="alignNode1" presStyleIdx="3" presStyleCnt="5">
        <dgm:presLayoutVars>
          <dgm:bulletEnabled val="1"/>
        </dgm:presLayoutVars>
      </dgm:prSet>
      <dgm:spPr/>
    </dgm:pt>
    <dgm:pt modelId="{3B333B74-551B-BA4B-871C-65CB110B5C35}" type="pres">
      <dgm:prSet presAssocID="{582ADB70-483C-407A-9AD0-0D6E9F1FC542}" presName="sibTrans" presStyleCnt="0"/>
      <dgm:spPr/>
    </dgm:pt>
    <dgm:pt modelId="{3486AA19-CA08-EA45-8B79-E2C9DC76047C}" type="pres">
      <dgm:prSet presAssocID="{BE1D7610-0084-8741-BF9C-9ECDC7417C7E}" presName="compositeNode" presStyleCnt="0">
        <dgm:presLayoutVars>
          <dgm:bulletEnabled val="1"/>
        </dgm:presLayoutVars>
      </dgm:prSet>
      <dgm:spPr/>
    </dgm:pt>
    <dgm:pt modelId="{82951C3F-B4A7-BB4D-B780-B28B08AE7A72}" type="pres">
      <dgm:prSet presAssocID="{BE1D7610-0084-8741-BF9C-9ECDC7417C7E}" presName="bgRect" presStyleLbl="alignNode1" presStyleIdx="4" presStyleCnt="5"/>
      <dgm:spPr/>
    </dgm:pt>
    <dgm:pt modelId="{EDFB3A24-EFFB-2240-A7E9-C956ACDF5161}" type="pres">
      <dgm:prSet presAssocID="{B57714F5-2121-704C-AAE1-E9139ADE3C87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5556EC29-42D3-504E-A4A3-9584C9C5B669}" type="pres">
      <dgm:prSet presAssocID="{BE1D7610-0084-8741-BF9C-9ECDC7417C7E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742F4E16-01A2-3845-A9AD-3A0B38355E7B}" type="presOf" srcId="{F22B0935-8A25-40CD-9B00-5EC14BC397D7}" destId="{F0B59C79-5B52-FC46-A96A-F24028DB9044}" srcOrd="0" destOrd="0" presId="urn:microsoft.com/office/officeart/2016/7/layout/LinearBlockProcessNumbered"/>
    <dgm:cxn modelId="{31EAC942-D68E-9C4A-B4F8-A75A57711F18}" type="presOf" srcId="{891AF1BA-BC52-4A8A-BEE3-1D0F79E12E54}" destId="{EFD371C1-0031-EF4A-96E4-33BE5FA8EA0D}" srcOrd="1" destOrd="0" presId="urn:microsoft.com/office/officeart/2016/7/layout/LinearBlockProcessNumbered"/>
    <dgm:cxn modelId="{A391EA49-CEB2-BF4D-8BFE-913BF9A93C63}" type="presOf" srcId="{A05A6166-B1F2-49D2-A2A8-FE6AE5438B50}" destId="{9859F204-17B9-9745-8421-C71BD2142955}" srcOrd="1" destOrd="0" presId="urn:microsoft.com/office/officeart/2016/7/layout/LinearBlockProcessNumbered"/>
    <dgm:cxn modelId="{140DA24F-8286-2145-BEBB-163AE259E21C}" type="presOf" srcId="{A60EE72A-90F3-4648-BABD-462C0232C99F}" destId="{ED28F4BE-3C7E-4C40-9BFB-161844214E02}" srcOrd="0" destOrd="0" presId="urn:microsoft.com/office/officeart/2016/7/layout/LinearBlockProcessNumbered"/>
    <dgm:cxn modelId="{1EA62D52-CB6B-4340-984F-A4CB06BD3EF2}" srcId="{A60EE72A-90F3-4648-BABD-462C0232C99F}" destId="{BE1D7610-0084-8741-BF9C-9ECDC7417C7E}" srcOrd="4" destOrd="0" parTransId="{A5521F01-9035-FB47-96D4-9B5DF804DEAD}" sibTransId="{B57714F5-2121-704C-AAE1-E9139ADE3C87}"/>
    <dgm:cxn modelId="{2166B677-E57D-BF4E-8292-DB390D06F785}" type="presOf" srcId="{B57714F5-2121-704C-AAE1-E9139ADE3C87}" destId="{EDFB3A24-EFFB-2240-A7E9-C956ACDF5161}" srcOrd="0" destOrd="0" presId="urn:microsoft.com/office/officeart/2016/7/layout/LinearBlockProcessNumbered"/>
    <dgm:cxn modelId="{7CDB0F7C-A5B8-1841-8F57-74DFD9037F20}" type="presOf" srcId="{F8F2EF06-FE4C-4E0F-9883-92ABB5E1A274}" destId="{2418DA23-0F9F-EB48-994B-591891468480}" srcOrd="0" destOrd="0" presId="urn:microsoft.com/office/officeart/2016/7/layout/LinearBlockProcessNumbered"/>
    <dgm:cxn modelId="{0EADEF81-441D-214D-8D92-81B3986B06D9}" type="presOf" srcId="{C37F0EDC-4418-48E2-9DFB-D9E68FB09B6A}" destId="{48C1A6AE-6641-2042-B300-1B2A442A4D21}" srcOrd="1" destOrd="0" presId="urn:microsoft.com/office/officeart/2016/7/layout/LinearBlockProcessNumbered"/>
    <dgm:cxn modelId="{47DB7284-2A86-1541-851D-3AB79ED1A7FF}" type="presOf" srcId="{C37F0EDC-4418-48E2-9DFB-D9E68FB09B6A}" destId="{85EA16CB-91EE-8448-B40F-5CD5D88C3D27}" srcOrd="0" destOrd="0" presId="urn:microsoft.com/office/officeart/2016/7/layout/LinearBlockProcessNumbered"/>
    <dgm:cxn modelId="{CB0E5186-84AC-4A36-98D7-D9DF004A5872}" srcId="{A60EE72A-90F3-4648-BABD-462C0232C99F}" destId="{891AF1BA-BC52-4A8A-BEE3-1D0F79E12E54}" srcOrd="0" destOrd="0" parTransId="{CCF32CD1-B2B7-40E3-B659-8248BAD1F16E}" sibTransId="{F8F2EF06-FE4C-4E0F-9883-92ABB5E1A274}"/>
    <dgm:cxn modelId="{FD02C18B-7767-F04B-A087-6223FD340E74}" type="presOf" srcId="{582ADB70-483C-407A-9AD0-0D6E9F1FC542}" destId="{892B3908-2678-424F-BACE-3D055B042099}" srcOrd="0" destOrd="0" presId="urn:microsoft.com/office/officeart/2016/7/layout/LinearBlockProcessNumbered"/>
    <dgm:cxn modelId="{30F7D18F-C9C9-584A-A21A-2058B7573C54}" type="presOf" srcId="{A05A6166-B1F2-49D2-A2A8-FE6AE5438B50}" destId="{51A3689F-54DD-2A47-AE7C-FBF1AADD764B}" srcOrd="0" destOrd="0" presId="urn:microsoft.com/office/officeart/2016/7/layout/LinearBlockProcessNumbered"/>
    <dgm:cxn modelId="{DEB47A97-1F01-D841-A598-6DA9AB66FACB}" type="presOf" srcId="{891AF1BA-BC52-4A8A-BEE3-1D0F79E12E54}" destId="{72F676EC-79C4-EE45-934B-1C5884D79316}" srcOrd="0" destOrd="0" presId="urn:microsoft.com/office/officeart/2016/7/layout/LinearBlockProcessNumbered"/>
    <dgm:cxn modelId="{318EC1B3-F96E-3347-8F1B-947D2E2A101D}" type="presOf" srcId="{7FD638B1-687C-4FC2-AC0C-288277B38618}" destId="{094224F2-561D-824D-9C76-F3DE804E9A5E}" srcOrd="0" destOrd="0" presId="urn:microsoft.com/office/officeart/2016/7/layout/LinearBlockProcessNumbered"/>
    <dgm:cxn modelId="{F2F99CB5-D908-8941-AED6-221A52D611C0}" type="presOf" srcId="{6A642FD8-E45E-4945-8A83-5999A071DCAA}" destId="{4FA8BE33-60E6-D84E-8C1A-D8C8439ED337}" srcOrd="1" destOrd="0" presId="urn:microsoft.com/office/officeart/2016/7/layout/LinearBlockProcessNumbered"/>
    <dgm:cxn modelId="{5300EEBF-4CAB-EF4E-8931-F76B4418E273}" type="presOf" srcId="{6A642FD8-E45E-4945-8A83-5999A071DCAA}" destId="{DB6222C5-8C02-E845-8C96-C0FB856ADCC0}" srcOrd="0" destOrd="0" presId="urn:microsoft.com/office/officeart/2016/7/layout/LinearBlockProcessNumbered"/>
    <dgm:cxn modelId="{58237EC5-B389-49B8-9C8D-E296F21F272D}" srcId="{A60EE72A-90F3-4648-BABD-462C0232C99F}" destId="{C37F0EDC-4418-48E2-9DFB-D9E68FB09B6A}" srcOrd="1" destOrd="0" parTransId="{DB5527B5-7DE9-4562-B4AF-EA11201AAC7D}" sibTransId="{7FD638B1-687C-4FC2-AC0C-288277B38618}"/>
    <dgm:cxn modelId="{4068F2CD-BD52-49DC-AC21-EC27EF67AD01}" srcId="{A60EE72A-90F3-4648-BABD-462C0232C99F}" destId="{6A642FD8-E45E-4945-8A83-5999A071DCAA}" srcOrd="2" destOrd="0" parTransId="{8675AB03-8B13-4E45-9341-B3B3D0F9161D}" sibTransId="{F22B0935-8A25-40CD-9B00-5EC14BC397D7}"/>
    <dgm:cxn modelId="{859415EA-B104-4003-B7A3-DFFCB4F9A474}" srcId="{A60EE72A-90F3-4648-BABD-462C0232C99F}" destId="{A05A6166-B1F2-49D2-A2A8-FE6AE5438B50}" srcOrd="3" destOrd="0" parTransId="{FBFEF9FB-C64D-4A30-A50F-EB6452F5CE8C}" sibTransId="{582ADB70-483C-407A-9AD0-0D6E9F1FC542}"/>
    <dgm:cxn modelId="{88A220EA-6584-BC45-A0C0-73E7CFC1EA9A}" type="presOf" srcId="{BE1D7610-0084-8741-BF9C-9ECDC7417C7E}" destId="{5556EC29-42D3-504E-A4A3-9584C9C5B669}" srcOrd="1" destOrd="0" presId="urn:microsoft.com/office/officeart/2016/7/layout/LinearBlockProcessNumbered"/>
    <dgm:cxn modelId="{BC2FD2F8-559F-3B44-98AE-511B6EAF539E}" type="presOf" srcId="{BE1D7610-0084-8741-BF9C-9ECDC7417C7E}" destId="{82951C3F-B4A7-BB4D-B780-B28B08AE7A72}" srcOrd="0" destOrd="0" presId="urn:microsoft.com/office/officeart/2016/7/layout/LinearBlockProcessNumbered"/>
    <dgm:cxn modelId="{A529E103-820A-D54E-BE82-B7DAB6590EF5}" type="presParOf" srcId="{ED28F4BE-3C7E-4C40-9BFB-161844214E02}" destId="{4729023A-71FE-2447-86D4-16C5C243D019}" srcOrd="0" destOrd="0" presId="urn:microsoft.com/office/officeart/2016/7/layout/LinearBlockProcessNumbered"/>
    <dgm:cxn modelId="{5D5C6402-5B8A-B645-845F-7D967C681163}" type="presParOf" srcId="{4729023A-71FE-2447-86D4-16C5C243D019}" destId="{72F676EC-79C4-EE45-934B-1C5884D79316}" srcOrd="0" destOrd="0" presId="urn:microsoft.com/office/officeart/2016/7/layout/LinearBlockProcessNumbered"/>
    <dgm:cxn modelId="{E55BE08D-F4C4-1842-8F86-387A3959CAD8}" type="presParOf" srcId="{4729023A-71FE-2447-86D4-16C5C243D019}" destId="{2418DA23-0F9F-EB48-994B-591891468480}" srcOrd="1" destOrd="0" presId="urn:microsoft.com/office/officeart/2016/7/layout/LinearBlockProcessNumbered"/>
    <dgm:cxn modelId="{F4EA0D94-CFE3-AE4D-86F9-5FF87F108AC0}" type="presParOf" srcId="{4729023A-71FE-2447-86D4-16C5C243D019}" destId="{EFD371C1-0031-EF4A-96E4-33BE5FA8EA0D}" srcOrd="2" destOrd="0" presId="urn:microsoft.com/office/officeart/2016/7/layout/LinearBlockProcessNumbered"/>
    <dgm:cxn modelId="{61491BBC-D65B-C743-BC62-19145A5ED11C}" type="presParOf" srcId="{ED28F4BE-3C7E-4C40-9BFB-161844214E02}" destId="{BE1E01A6-8085-EC4D-BBBF-3BAB2C96390B}" srcOrd="1" destOrd="0" presId="urn:microsoft.com/office/officeart/2016/7/layout/LinearBlockProcessNumbered"/>
    <dgm:cxn modelId="{E9C67103-4F8E-4E43-904C-D64DD053231B}" type="presParOf" srcId="{ED28F4BE-3C7E-4C40-9BFB-161844214E02}" destId="{042BB66B-F72D-6541-9A11-834F43573B74}" srcOrd="2" destOrd="0" presId="urn:microsoft.com/office/officeart/2016/7/layout/LinearBlockProcessNumbered"/>
    <dgm:cxn modelId="{1D633348-BAD4-5440-AEA8-6D794ACBF458}" type="presParOf" srcId="{042BB66B-F72D-6541-9A11-834F43573B74}" destId="{85EA16CB-91EE-8448-B40F-5CD5D88C3D27}" srcOrd="0" destOrd="0" presId="urn:microsoft.com/office/officeart/2016/7/layout/LinearBlockProcessNumbered"/>
    <dgm:cxn modelId="{5A5CAE8B-D352-6B4A-BFFA-5159D85B3ECF}" type="presParOf" srcId="{042BB66B-F72D-6541-9A11-834F43573B74}" destId="{094224F2-561D-824D-9C76-F3DE804E9A5E}" srcOrd="1" destOrd="0" presId="urn:microsoft.com/office/officeart/2016/7/layout/LinearBlockProcessNumbered"/>
    <dgm:cxn modelId="{EC511A89-0B85-0745-AE5E-4B1CD57661BD}" type="presParOf" srcId="{042BB66B-F72D-6541-9A11-834F43573B74}" destId="{48C1A6AE-6641-2042-B300-1B2A442A4D21}" srcOrd="2" destOrd="0" presId="urn:microsoft.com/office/officeart/2016/7/layout/LinearBlockProcessNumbered"/>
    <dgm:cxn modelId="{D1920A3A-2FEE-1A44-8AC1-2008928A4324}" type="presParOf" srcId="{ED28F4BE-3C7E-4C40-9BFB-161844214E02}" destId="{2C36DBE2-572D-8D4A-B7E8-7D906E6C04CC}" srcOrd="3" destOrd="0" presId="urn:microsoft.com/office/officeart/2016/7/layout/LinearBlockProcessNumbered"/>
    <dgm:cxn modelId="{A68EB154-BB47-E041-B467-EE3913C12446}" type="presParOf" srcId="{ED28F4BE-3C7E-4C40-9BFB-161844214E02}" destId="{55CBCC01-FE06-6948-A7D3-DB1CF6A364C5}" srcOrd="4" destOrd="0" presId="urn:microsoft.com/office/officeart/2016/7/layout/LinearBlockProcessNumbered"/>
    <dgm:cxn modelId="{01CC5E6A-8936-B540-AA2F-0DD7A6414E83}" type="presParOf" srcId="{55CBCC01-FE06-6948-A7D3-DB1CF6A364C5}" destId="{DB6222C5-8C02-E845-8C96-C0FB856ADCC0}" srcOrd="0" destOrd="0" presId="urn:microsoft.com/office/officeart/2016/7/layout/LinearBlockProcessNumbered"/>
    <dgm:cxn modelId="{BE932C50-D757-5E47-AF25-AD58C33BCD4E}" type="presParOf" srcId="{55CBCC01-FE06-6948-A7D3-DB1CF6A364C5}" destId="{F0B59C79-5B52-FC46-A96A-F24028DB9044}" srcOrd="1" destOrd="0" presId="urn:microsoft.com/office/officeart/2016/7/layout/LinearBlockProcessNumbered"/>
    <dgm:cxn modelId="{A45DFF20-8FF0-7F40-AC66-BCE398F90FC1}" type="presParOf" srcId="{55CBCC01-FE06-6948-A7D3-DB1CF6A364C5}" destId="{4FA8BE33-60E6-D84E-8C1A-D8C8439ED337}" srcOrd="2" destOrd="0" presId="urn:microsoft.com/office/officeart/2016/7/layout/LinearBlockProcessNumbered"/>
    <dgm:cxn modelId="{86D3CB41-B6B0-0647-8797-F1D75FF4EEAE}" type="presParOf" srcId="{ED28F4BE-3C7E-4C40-9BFB-161844214E02}" destId="{5CC0C7F5-1511-5344-BB2A-E62CA310C8E2}" srcOrd="5" destOrd="0" presId="urn:microsoft.com/office/officeart/2016/7/layout/LinearBlockProcessNumbered"/>
    <dgm:cxn modelId="{00DD7AC1-D3B9-5242-B66C-539B44A8050D}" type="presParOf" srcId="{ED28F4BE-3C7E-4C40-9BFB-161844214E02}" destId="{53855751-06DD-CE4D-A776-22AC2578EE97}" srcOrd="6" destOrd="0" presId="urn:microsoft.com/office/officeart/2016/7/layout/LinearBlockProcessNumbered"/>
    <dgm:cxn modelId="{D465EF62-1D35-3545-B2DC-A20E65CFE57E}" type="presParOf" srcId="{53855751-06DD-CE4D-A776-22AC2578EE97}" destId="{51A3689F-54DD-2A47-AE7C-FBF1AADD764B}" srcOrd="0" destOrd="0" presId="urn:microsoft.com/office/officeart/2016/7/layout/LinearBlockProcessNumbered"/>
    <dgm:cxn modelId="{3F88A679-3F57-A44C-A760-25E79EA9DE10}" type="presParOf" srcId="{53855751-06DD-CE4D-A776-22AC2578EE97}" destId="{892B3908-2678-424F-BACE-3D055B042099}" srcOrd="1" destOrd="0" presId="urn:microsoft.com/office/officeart/2016/7/layout/LinearBlockProcessNumbered"/>
    <dgm:cxn modelId="{F5B8AEF5-BCD9-8540-8B65-B8EAB5DD2755}" type="presParOf" srcId="{53855751-06DD-CE4D-A776-22AC2578EE97}" destId="{9859F204-17B9-9745-8421-C71BD2142955}" srcOrd="2" destOrd="0" presId="urn:microsoft.com/office/officeart/2016/7/layout/LinearBlockProcessNumbered"/>
    <dgm:cxn modelId="{32140F9B-3F7A-7F4E-9032-8EF00F3E6C02}" type="presParOf" srcId="{ED28F4BE-3C7E-4C40-9BFB-161844214E02}" destId="{3B333B74-551B-BA4B-871C-65CB110B5C35}" srcOrd="7" destOrd="0" presId="urn:microsoft.com/office/officeart/2016/7/layout/LinearBlockProcessNumbered"/>
    <dgm:cxn modelId="{5BB00F3E-E41E-AE41-9E20-7B3C9E1F8F49}" type="presParOf" srcId="{ED28F4BE-3C7E-4C40-9BFB-161844214E02}" destId="{3486AA19-CA08-EA45-8B79-E2C9DC76047C}" srcOrd="8" destOrd="0" presId="urn:microsoft.com/office/officeart/2016/7/layout/LinearBlockProcessNumbered"/>
    <dgm:cxn modelId="{510B4DFC-7266-2243-A54D-944EF293B11E}" type="presParOf" srcId="{3486AA19-CA08-EA45-8B79-E2C9DC76047C}" destId="{82951C3F-B4A7-BB4D-B780-B28B08AE7A72}" srcOrd="0" destOrd="0" presId="urn:microsoft.com/office/officeart/2016/7/layout/LinearBlockProcessNumbered"/>
    <dgm:cxn modelId="{D58677C0-7BCD-5941-B9C2-976C91FDAF51}" type="presParOf" srcId="{3486AA19-CA08-EA45-8B79-E2C9DC76047C}" destId="{EDFB3A24-EFFB-2240-A7E9-C956ACDF5161}" srcOrd="1" destOrd="0" presId="urn:microsoft.com/office/officeart/2016/7/layout/LinearBlockProcessNumbered"/>
    <dgm:cxn modelId="{AA9C4A98-9399-6C40-A1B6-E6D2A77380FC}" type="presParOf" srcId="{3486AA19-CA08-EA45-8B79-E2C9DC76047C}" destId="{5556EC29-42D3-504E-A4A3-9584C9C5B66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51C88-A4F1-4887-A304-099B969D8C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5EB07C1-F40C-4DD7-A2A9-9028265B0335}">
      <dgm:prSet/>
      <dgm:spPr/>
      <dgm:t>
        <a:bodyPr/>
        <a:lstStyle/>
        <a:p>
          <a:r>
            <a:rPr lang="en-US"/>
            <a:t>Break up classes into “episodes” of 15-30 minutes</a:t>
          </a:r>
        </a:p>
      </dgm:t>
    </dgm:pt>
    <dgm:pt modelId="{D617D5A3-A046-4D24-B2B4-49D72532F190}" type="parTrans" cxnId="{3FA9553B-9802-448A-AA7F-F15CA9494D49}">
      <dgm:prSet/>
      <dgm:spPr/>
      <dgm:t>
        <a:bodyPr/>
        <a:lstStyle/>
        <a:p>
          <a:endParaRPr lang="en-US"/>
        </a:p>
      </dgm:t>
    </dgm:pt>
    <dgm:pt modelId="{DC0BE763-440C-4D09-9381-5FBA71EDF81A}" type="sibTrans" cxnId="{3FA9553B-9802-448A-AA7F-F15CA9494D49}">
      <dgm:prSet/>
      <dgm:spPr/>
      <dgm:t>
        <a:bodyPr/>
        <a:lstStyle/>
        <a:p>
          <a:endParaRPr lang="en-US"/>
        </a:p>
      </dgm:t>
    </dgm:pt>
    <dgm:pt modelId="{2BFDF7F9-E18C-449F-8501-05FC961C8867}">
      <dgm:prSet/>
      <dgm:spPr/>
      <dgm:t>
        <a:bodyPr/>
        <a:lstStyle/>
        <a:p>
          <a:r>
            <a:rPr lang="en-US"/>
            <a:t>Integrate active learning: polls; group activities; individual reflection or tasks</a:t>
          </a:r>
        </a:p>
      </dgm:t>
    </dgm:pt>
    <dgm:pt modelId="{E504F972-78F2-4192-9271-B905A07208A8}" type="parTrans" cxnId="{51630134-D84A-49C0-84C5-CECB3CD34BFF}">
      <dgm:prSet/>
      <dgm:spPr/>
      <dgm:t>
        <a:bodyPr/>
        <a:lstStyle/>
        <a:p>
          <a:endParaRPr lang="en-US"/>
        </a:p>
      </dgm:t>
    </dgm:pt>
    <dgm:pt modelId="{A12C0BFC-1542-4AE7-889E-2F17B2B4B4A3}" type="sibTrans" cxnId="{51630134-D84A-49C0-84C5-CECB3CD34BFF}">
      <dgm:prSet/>
      <dgm:spPr/>
      <dgm:t>
        <a:bodyPr/>
        <a:lstStyle/>
        <a:p>
          <a:endParaRPr lang="en-US"/>
        </a:p>
      </dgm:t>
    </dgm:pt>
    <dgm:pt modelId="{32594CC2-2C15-4CEE-929B-A407CC1897C7}">
      <dgm:prSet/>
      <dgm:spPr/>
      <dgm:t>
        <a:bodyPr/>
        <a:lstStyle/>
        <a:p>
          <a:r>
            <a:rPr lang="en-US"/>
            <a:t>Have quick “re-set” moments (ice-breakers; movement)</a:t>
          </a:r>
        </a:p>
      </dgm:t>
    </dgm:pt>
    <dgm:pt modelId="{693F78F9-96B5-4B2B-86C8-0396EF7D1E8F}" type="parTrans" cxnId="{F24EE271-6E9B-4574-AAC2-E872F29E8119}">
      <dgm:prSet/>
      <dgm:spPr/>
      <dgm:t>
        <a:bodyPr/>
        <a:lstStyle/>
        <a:p>
          <a:endParaRPr lang="en-US"/>
        </a:p>
      </dgm:t>
    </dgm:pt>
    <dgm:pt modelId="{9A72E70E-FF5C-43D2-8BD0-86353E321437}" type="sibTrans" cxnId="{F24EE271-6E9B-4574-AAC2-E872F29E8119}">
      <dgm:prSet/>
      <dgm:spPr/>
      <dgm:t>
        <a:bodyPr/>
        <a:lstStyle/>
        <a:p>
          <a:endParaRPr lang="en-US"/>
        </a:p>
      </dgm:t>
    </dgm:pt>
    <dgm:pt modelId="{9E3E66EF-EA84-46F4-BA76-B6CE27CEBEE1}">
      <dgm:prSet/>
      <dgm:spPr/>
      <dgm:t>
        <a:bodyPr/>
        <a:lstStyle/>
        <a:p>
          <a:r>
            <a:rPr lang="en-US" dirty="0"/>
            <a:t>Vary modality (videos; audio; lecture; discussion; reflection time)</a:t>
          </a:r>
        </a:p>
      </dgm:t>
    </dgm:pt>
    <dgm:pt modelId="{FB85CA5C-C6D1-429D-9759-F7DEAAC65DD5}" type="parTrans" cxnId="{2B1821C5-F433-40A5-9AEB-149067D25D34}">
      <dgm:prSet/>
      <dgm:spPr/>
      <dgm:t>
        <a:bodyPr/>
        <a:lstStyle/>
        <a:p>
          <a:endParaRPr lang="en-US"/>
        </a:p>
      </dgm:t>
    </dgm:pt>
    <dgm:pt modelId="{52045CFA-0906-4FD8-8C5D-64543B303D1D}" type="sibTrans" cxnId="{2B1821C5-F433-40A5-9AEB-149067D25D34}">
      <dgm:prSet/>
      <dgm:spPr/>
      <dgm:t>
        <a:bodyPr/>
        <a:lstStyle/>
        <a:p>
          <a:endParaRPr lang="en-US"/>
        </a:p>
      </dgm:t>
    </dgm:pt>
    <dgm:pt modelId="{278E4802-5778-497B-B6E0-627D5605C762}">
      <dgm:prSet/>
      <dgm:spPr/>
      <dgm:t>
        <a:bodyPr/>
        <a:lstStyle/>
        <a:p>
          <a:r>
            <a:rPr lang="en-US" dirty="0"/>
            <a:t>Connect to relevance </a:t>
          </a:r>
        </a:p>
      </dgm:t>
    </dgm:pt>
    <dgm:pt modelId="{CA019C21-37C0-4BF0-A7D5-DE942C81BF2B}" type="parTrans" cxnId="{DD08E2E1-5301-49EF-A412-4E21C078CBDD}">
      <dgm:prSet/>
      <dgm:spPr/>
      <dgm:t>
        <a:bodyPr/>
        <a:lstStyle/>
        <a:p>
          <a:endParaRPr lang="en-US"/>
        </a:p>
      </dgm:t>
    </dgm:pt>
    <dgm:pt modelId="{4BFC3566-BF92-4A0F-8E81-F0162A975AAA}" type="sibTrans" cxnId="{DD08E2E1-5301-49EF-A412-4E21C078CBDD}">
      <dgm:prSet/>
      <dgm:spPr/>
      <dgm:t>
        <a:bodyPr/>
        <a:lstStyle/>
        <a:p>
          <a:endParaRPr lang="en-US"/>
        </a:p>
      </dgm:t>
    </dgm:pt>
    <dgm:pt modelId="{A0C83840-268E-47DC-9CD5-071329EAF6E6}" type="pres">
      <dgm:prSet presAssocID="{5FD51C88-A4F1-4887-A304-099B969D8CD2}" presName="root" presStyleCnt="0">
        <dgm:presLayoutVars>
          <dgm:dir/>
          <dgm:resizeHandles val="exact"/>
        </dgm:presLayoutVars>
      </dgm:prSet>
      <dgm:spPr/>
    </dgm:pt>
    <dgm:pt modelId="{701F7022-5F18-4642-8FF5-AD47F2542505}" type="pres">
      <dgm:prSet presAssocID="{B5EB07C1-F40C-4DD7-A2A9-9028265B0335}" presName="compNode" presStyleCnt="0"/>
      <dgm:spPr/>
    </dgm:pt>
    <dgm:pt modelId="{A205E388-89D9-4CAC-95C0-0E1D8B11B7A2}" type="pres">
      <dgm:prSet presAssocID="{B5EB07C1-F40C-4DD7-A2A9-9028265B0335}" presName="bgRect" presStyleLbl="bgShp" presStyleIdx="0" presStyleCnt="5"/>
      <dgm:spPr/>
    </dgm:pt>
    <dgm:pt modelId="{66CE9B11-15B3-4924-A2A4-EE8DAD63E943}" type="pres">
      <dgm:prSet presAssocID="{B5EB07C1-F40C-4DD7-A2A9-9028265B033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7AA00DB4-BCC5-46A6-ACC0-807CD1ED8001}" type="pres">
      <dgm:prSet presAssocID="{B5EB07C1-F40C-4DD7-A2A9-9028265B0335}" presName="spaceRect" presStyleCnt="0"/>
      <dgm:spPr/>
    </dgm:pt>
    <dgm:pt modelId="{84AE7FCD-04FA-4E4C-87ED-0F38F9EBB2A3}" type="pres">
      <dgm:prSet presAssocID="{B5EB07C1-F40C-4DD7-A2A9-9028265B0335}" presName="parTx" presStyleLbl="revTx" presStyleIdx="0" presStyleCnt="5">
        <dgm:presLayoutVars>
          <dgm:chMax val="0"/>
          <dgm:chPref val="0"/>
        </dgm:presLayoutVars>
      </dgm:prSet>
      <dgm:spPr/>
    </dgm:pt>
    <dgm:pt modelId="{EEF17D1C-67CF-44CA-A9CA-D411FB6EB3AE}" type="pres">
      <dgm:prSet presAssocID="{DC0BE763-440C-4D09-9381-5FBA71EDF81A}" presName="sibTrans" presStyleCnt="0"/>
      <dgm:spPr/>
    </dgm:pt>
    <dgm:pt modelId="{978CA16C-8C8B-44CD-B2E0-EAE84C13263B}" type="pres">
      <dgm:prSet presAssocID="{2BFDF7F9-E18C-449F-8501-05FC961C8867}" presName="compNode" presStyleCnt="0"/>
      <dgm:spPr/>
    </dgm:pt>
    <dgm:pt modelId="{9DC745C1-6059-450C-8484-0A9A27BCD4EB}" type="pres">
      <dgm:prSet presAssocID="{2BFDF7F9-E18C-449F-8501-05FC961C8867}" presName="bgRect" presStyleLbl="bgShp" presStyleIdx="1" presStyleCnt="5"/>
      <dgm:spPr/>
    </dgm:pt>
    <dgm:pt modelId="{B8CB6607-BF83-4553-A924-A70C3D02BA30}" type="pres">
      <dgm:prSet presAssocID="{2BFDF7F9-E18C-449F-8501-05FC961C886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55F58522-2FC8-4303-935B-D312C36EBA7B}" type="pres">
      <dgm:prSet presAssocID="{2BFDF7F9-E18C-449F-8501-05FC961C8867}" presName="spaceRect" presStyleCnt="0"/>
      <dgm:spPr/>
    </dgm:pt>
    <dgm:pt modelId="{83CEBEC2-4EB1-4F32-9396-5BC7892A49EE}" type="pres">
      <dgm:prSet presAssocID="{2BFDF7F9-E18C-449F-8501-05FC961C8867}" presName="parTx" presStyleLbl="revTx" presStyleIdx="1" presStyleCnt="5">
        <dgm:presLayoutVars>
          <dgm:chMax val="0"/>
          <dgm:chPref val="0"/>
        </dgm:presLayoutVars>
      </dgm:prSet>
      <dgm:spPr/>
    </dgm:pt>
    <dgm:pt modelId="{A30504F5-BF76-4CD4-B7FC-B498F5B13CE8}" type="pres">
      <dgm:prSet presAssocID="{A12C0BFC-1542-4AE7-889E-2F17B2B4B4A3}" presName="sibTrans" presStyleCnt="0"/>
      <dgm:spPr/>
    </dgm:pt>
    <dgm:pt modelId="{3EA50939-A5CD-4246-A0A1-C4A456910F02}" type="pres">
      <dgm:prSet presAssocID="{32594CC2-2C15-4CEE-929B-A407CC1897C7}" presName="compNode" presStyleCnt="0"/>
      <dgm:spPr/>
    </dgm:pt>
    <dgm:pt modelId="{92DD7365-9538-4CF0-A0C3-B0AF9773799B}" type="pres">
      <dgm:prSet presAssocID="{32594CC2-2C15-4CEE-929B-A407CC1897C7}" presName="bgRect" presStyleLbl="bgShp" presStyleIdx="2" presStyleCnt="5"/>
      <dgm:spPr/>
    </dgm:pt>
    <dgm:pt modelId="{7FCED41C-1CB2-4F22-8E86-45BC6254B9F9}" type="pres">
      <dgm:prSet presAssocID="{32594CC2-2C15-4CEE-929B-A407CC1897C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rm clock with solid fill"/>
        </a:ext>
      </dgm:extLst>
    </dgm:pt>
    <dgm:pt modelId="{A1DC1CC2-E962-43B0-8946-C8956AEEA75A}" type="pres">
      <dgm:prSet presAssocID="{32594CC2-2C15-4CEE-929B-A407CC1897C7}" presName="spaceRect" presStyleCnt="0"/>
      <dgm:spPr/>
    </dgm:pt>
    <dgm:pt modelId="{0B215C60-F626-4642-B53C-A6EC57543A32}" type="pres">
      <dgm:prSet presAssocID="{32594CC2-2C15-4CEE-929B-A407CC1897C7}" presName="parTx" presStyleLbl="revTx" presStyleIdx="2" presStyleCnt="5">
        <dgm:presLayoutVars>
          <dgm:chMax val="0"/>
          <dgm:chPref val="0"/>
        </dgm:presLayoutVars>
      </dgm:prSet>
      <dgm:spPr/>
    </dgm:pt>
    <dgm:pt modelId="{C359213E-2509-4A38-9E65-950051203B2A}" type="pres">
      <dgm:prSet presAssocID="{9A72E70E-FF5C-43D2-8BD0-86353E321437}" presName="sibTrans" presStyleCnt="0"/>
      <dgm:spPr/>
    </dgm:pt>
    <dgm:pt modelId="{D78C4755-5427-45D0-914E-546601EAC801}" type="pres">
      <dgm:prSet presAssocID="{9E3E66EF-EA84-46F4-BA76-B6CE27CEBEE1}" presName="compNode" presStyleCnt="0"/>
      <dgm:spPr/>
    </dgm:pt>
    <dgm:pt modelId="{C3399EFF-E830-4383-A700-2AC2EFFDF691}" type="pres">
      <dgm:prSet presAssocID="{9E3E66EF-EA84-46F4-BA76-B6CE27CEBEE1}" presName="bgRect" presStyleLbl="bgShp" presStyleIdx="3" presStyleCnt="5"/>
      <dgm:spPr/>
    </dgm:pt>
    <dgm:pt modelId="{7B9AE662-1FC7-4CE3-A9E4-41C79DC6B3AF}" type="pres">
      <dgm:prSet presAssocID="{9E3E66EF-EA84-46F4-BA76-B6CE27CEBEE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4886A72-2161-4B39-9313-83EB67E48736}" type="pres">
      <dgm:prSet presAssocID="{9E3E66EF-EA84-46F4-BA76-B6CE27CEBEE1}" presName="spaceRect" presStyleCnt="0"/>
      <dgm:spPr/>
    </dgm:pt>
    <dgm:pt modelId="{97337E3D-E2B1-418E-A8BB-88EFFF377146}" type="pres">
      <dgm:prSet presAssocID="{9E3E66EF-EA84-46F4-BA76-B6CE27CEBEE1}" presName="parTx" presStyleLbl="revTx" presStyleIdx="3" presStyleCnt="5">
        <dgm:presLayoutVars>
          <dgm:chMax val="0"/>
          <dgm:chPref val="0"/>
        </dgm:presLayoutVars>
      </dgm:prSet>
      <dgm:spPr/>
    </dgm:pt>
    <dgm:pt modelId="{12BA227D-FAA2-4396-9338-7B08009066BF}" type="pres">
      <dgm:prSet presAssocID="{52045CFA-0906-4FD8-8C5D-64543B303D1D}" presName="sibTrans" presStyleCnt="0"/>
      <dgm:spPr/>
    </dgm:pt>
    <dgm:pt modelId="{1D3D266C-04EA-4E94-A768-0FD7E5131877}" type="pres">
      <dgm:prSet presAssocID="{278E4802-5778-497B-B6E0-627D5605C762}" presName="compNode" presStyleCnt="0"/>
      <dgm:spPr/>
    </dgm:pt>
    <dgm:pt modelId="{69F6277F-7443-4B67-A782-7C29E7431E28}" type="pres">
      <dgm:prSet presAssocID="{278E4802-5778-497B-B6E0-627D5605C762}" presName="bgRect" presStyleLbl="bgShp" presStyleIdx="4" presStyleCnt="5"/>
      <dgm:spPr/>
    </dgm:pt>
    <dgm:pt modelId="{7CED7BDD-41BA-46DB-9D3D-1F63E122D389}" type="pres">
      <dgm:prSet presAssocID="{278E4802-5778-497B-B6E0-627D5605C76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3D308970-F4ED-4941-89BC-839053EF6C9C}" type="pres">
      <dgm:prSet presAssocID="{278E4802-5778-497B-B6E0-627D5605C762}" presName="spaceRect" presStyleCnt="0"/>
      <dgm:spPr/>
    </dgm:pt>
    <dgm:pt modelId="{20189C65-2F31-4379-81FC-6BF46D30AD4A}" type="pres">
      <dgm:prSet presAssocID="{278E4802-5778-497B-B6E0-627D5605C76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C7C4332-2D53-4A9E-81DE-DEC422283251}" type="presOf" srcId="{B5EB07C1-F40C-4DD7-A2A9-9028265B0335}" destId="{84AE7FCD-04FA-4E4C-87ED-0F38F9EBB2A3}" srcOrd="0" destOrd="0" presId="urn:microsoft.com/office/officeart/2018/2/layout/IconVerticalSolidList"/>
    <dgm:cxn modelId="{51630134-D84A-49C0-84C5-CECB3CD34BFF}" srcId="{5FD51C88-A4F1-4887-A304-099B969D8CD2}" destId="{2BFDF7F9-E18C-449F-8501-05FC961C8867}" srcOrd="1" destOrd="0" parTransId="{E504F972-78F2-4192-9271-B905A07208A8}" sibTransId="{A12C0BFC-1542-4AE7-889E-2F17B2B4B4A3}"/>
    <dgm:cxn modelId="{3FA9553B-9802-448A-AA7F-F15CA9494D49}" srcId="{5FD51C88-A4F1-4887-A304-099B969D8CD2}" destId="{B5EB07C1-F40C-4DD7-A2A9-9028265B0335}" srcOrd="0" destOrd="0" parTransId="{D617D5A3-A046-4D24-B2B4-49D72532F190}" sibTransId="{DC0BE763-440C-4D09-9381-5FBA71EDF81A}"/>
    <dgm:cxn modelId="{79DDB34C-249A-4825-9437-236E4DEE6691}" type="presOf" srcId="{5FD51C88-A4F1-4887-A304-099B969D8CD2}" destId="{A0C83840-268E-47DC-9CD5-071329EAF6E6}" srcOrd="0" destOrd="0" presId="urn:microsoft.com/office/officeart/2018/2/layout/IconVerticalSolidList"/>
    <dgm:cxn modelId="{F24EE271-6E9B-4574-AAC2-E872F29E8119}" srcId="{5FD51C88-A4F1-4887-A304-099B969D8CD2}" destId="{32594CC2-2C15-4CEE-929B-A407CC1897C7}" srcOrd="2" destOrd="0" parTransId="{693F78F9-96B5-4B2B-86C8-0396EF7D1E8F}" sibTransId="{9A72E70E-FF5C-43D2-8BD0-86353E321437}"/>
    <dgm:cxn modelId="{719B4CA6-2199-485A-9C68-88D18BED7BFE}" type="presOf" srcId="{2BFDF7F9-E18C-449F-8501-05FC961C8867}" destId="{83CEBEC2-4EB1-4F32-9396-5BC7892A49EE}" srcOrd="0" destOrd="0" presId="urn:microsoft.com/office/officeart/2018/2/layout/IconVerticalSolidList"/>
    <dgm:cxn modelId="{40B3F6BF-3507-46FA-B4F8-079C484CCE62}" type="presOf" srcId="{278E4802-5778-497B-B6E0-627D5605C762}" destId="{20189C65-2F31-4379-81FC-6BF46D30AD4A}" srcOrd="0" destOrd="0" presId="urn:microsoft.com/office/officeart/2018/2/layout/IconVerticalSolidList"/>
    <dgm:cxn modelId="{2B1821C5-F433-40A5-9AEB-149067D25D34}" srcId="{5FD51C88-A4F1-4887-A304-099B969D8CD2}" destId="{9E3E66EF-EA84-46F4-BA76-B6CE27CEBEE1}" srcOrd="3" destOrd="0" parTransId="{FB85CA5C-C6D1-429D-9759-F7DEAAC65DD5}" sibTransId="{52045CFA-0906-4FD8-8C5D-64543B303D1D}"/>
    <dgm:cxn modelId="{9E0E57CF-00F7-4850-9BC3-3A4F3AF0053C}" type="presOf" srcId="{32594CC2-2C15-4CEE-929B-A407CC1897C7}" destId="{0B215C60-F626-4642-B53C-A6EC57543A32}" srcOrd="0" destOrd="0" presId="urn:microsoft.com/office/officeart/2018/2/layout/IconVerticalSolidList"/>
    <dgm:cxn modelId="{DD08E2E1-5301-49EF-A412-4E21C078CBDD}" srcId="{5FD51C88-A4F1-4887-A304-099B969D8CD2}" destId="{278E4802-5778-497B-B6E0-627D5605C762}" srcOrd="4" destOrd="0" parTransId="{CA019C21-37C0-4BF0-A7D5-DE942C81BF2B}" sibTransId="{4BFC3566-BF92-4A0F-8E81-F0162A975AAA}"/>
    <dgm:cxn modelId="{1971DAF6-B6C7-4D8C-A545-6F78D9F6750D}" type="presOf" srcId="{9E3E66EF-EA84-46F4-BA76-B6CE27CEBEE1}" destId="{97337E3D-E2B1-418E-A8BB-88EFFF377146}" srcOrd="0" destOrd="0" presId="urn:microsoft.com/office/officeart/2018/2/layout/IconVerticalSolidList"/>
    <dgm:cxn modelId="{B3379688-AF83-4356-BA18-A21B635AE5B8}" type="presParOf" srcId="{A0C83840-268E-47DC-9CD5-071329EAF6E6}" destId="{701F7022-5F18-4642-8FF5-AD47F2542505}" srcOrd="0" destOrd="0" presId="urn:microsoft.com/office/officeart/2018/2/layout/IconVerticalSolidList"/>
    <dgm:cxn modelId="{F38B82BF-FFA2-46C0-BC5A-0163D56AED81}" type="presParOf" srcId="{701F7022-5F18-4642-8FF5-AD47F2542505}" destId="{A205E388-89D9-4CAC-95C0-0E1D8B11B7A2}" srcOrd="0" destOrd="0" presId="urn:microsoft.com/office/officeart/2018/2/layout/IconVerticalSolidList"/>
    <dgm:cxn modelId="{3A4958D9-E5F7-4A79-B159-D70E388BD0CA}" type="presParOf" srcId="{701F7022-5F18-4642-8FF5-AD47F2542505}" destId="{66CE9B11-15B3-4924-A2A4-EE8DAD63E943}" srcOrd="1" destOrd="0" presId="urn:microsoft.com/office/officeart/2018/2/layout/IconVerticalSolidList"/>
    <dgm:cxn modelId="{91B5BC1E-A9C4-4200-B19A-4C03E3EAB581}" type="presParOf" srcId="{701F7022-5F18-4642-8FF5-AD47F2542505}" destId="{7AA00DB4-BCC5-46A6-ACC0-807CD1ED8001}" srcOrd="2" destOrd="0" presId="urn:microsoft.com/office/officeart/2018/2/layout/IconVerticalSolidList"/>
    <dgm:cxn modelId="{0196FD44-7402-4B88-9832-A4CA5B0C48E3}" type="presParOf" srcId="{701F7022-5F18-4642-8FF5-AD47F2542505}" destId="{84AE7FCD-04FA-4E4C-87ED-0F38F9EBB2A3}" srcOrd="3" destOrd="0" presId="urn:microsoft.com/office/officeart/2018/2/layout/IconVerticalSolidList"/>
    <dgm:cxn modelId="{E6729CDF-66E7-4684-B48E-3A5E0C4C6657}" type="presParOf" srcId="{A0C83840-268E-47DC-9CD5-071329EAF6E6}" destId="{EEF17D1C-67CF-44CA-A9CA-D411FB6EB3AE}" srcOrd="1" destOrd="0" presId="urn:microsoft.com/office/officeart/2018/2/layout/IconVerticalSolidList"/>
    <dgm:cxn modelId="{0E629D92-BAFC-4371-BA05-2215C4ACF1FE}" type="presParOf" srcId="{A0C83840-268E-47DC-9CD5-071329EAF6E6}" destId="{978CA16C-8C8B-44CD-B2E0-EAE84C13263B}" srcOrd="2" destOrd="0" presId="urn:microsoft.com/office/officeart/2018/2/layout/IconVerticalSolidList"/>
    <dgm:cxn modelId="{69705120-08E5-4B81-AD9A-F447FDDDF7E1}" type="presParOf" srcId="{978CA16C-8C8B-44CD-B2E0-EAE84C13263B}" destId="{9DC745C1-6059-450C-8484-0A9A27BCD4EB}" srcOrd="0" destOrd="0" presId="urn:microsoft.com/office/officeart/2018/2/layout/IconVerticalSolidList"/>
    <dgm:cxn modelId="{37449FE7-D1DB-4D3C-B70A-A475F3A144F0}" type="presParOf" srcId="{978CA16C-8C8B-44CD-B2E0-EAE84C13263B}" destId="{B8CB6607-BF83-4553-A924-A70C3D02BA30}" srcOrd="1" destOrd="0" presId="urn:microsoft.com/office/officeart/2018/2/layout/IconVerticalSolidList"/>
    <dgm:cxn modelId="{8B602040-1220-44D9-AFEF-A12B01F80846}" type="presParOf" srcId="{978CA16C-8C8B-44CD-B2E0-EAE84C13263B}" destId="{55F58522-2FC8-4303-935B-D312C36EBA7B}" srcOrd="2" destOrd="0" presId="urn:microsoft.com/office/officeart/2018/2/layout/IconVerticalSolidList"/>
    <dgm:cxn modelId="{AA1F3FCD-D6C7-43FC-80D3-A1B532AFC907}" type="presParOf" srcId="{978CA16C-8C8B-44CD-B2E0-EAE84C13263B}" destId="{83CEBEC2-4EB1-4F32-9396-5BC7892A49EE}" srcOrd="3" destOrd="0" presId="urn:microsoft.com/office/officeart/2018/2/layout/IconVerticalSolidList"/>
    <dgm:cxn modelId="{093E91E8-69AE-463C-A781-F80FEFD2D7E8}" type="presParOf" srcId="{A0C83840-268E-47DC-9CD5-071329EAF6E6}" destId="{A30504F5-BF76-4CD4-B7FC-B498F5B13CE8}" srcOrd="3" destOrd="0" presId="urn:microsoft.com/office/officeart/2018/2/layout/IconVerticalSolidList"/>
    <dgm:cxn modelId="{EF58FF6D-129B-4289-8369-9B40AC9ABE9B}" type="presParOf" srcId="{A0C83840-268E-47DC-9CD5-071329EAF6E6}" destId="{3EA50939-A5CD-4246-A0A1-C4A456910F02}" srcOrd="4" destOrd="0" presId="urn:microsoft.com/office/officeart/2018/2/layout/IconVerticalSolidList"/>
    <dgm:cxn modelId="{5712B266-EA4A-49CA-B4EB-E3F48DAF5DEE}" type="presParOf" srcId="{3EA50939-A5CD-4246-A0A1-C4A456910F02}" destId="{92DD7365-9538-4CF0-A0C3-B0AF9773799B}" srcOrd="0" destOrd="0" presId="urn:microsoft.com/office/officeart/2018/2/layout/IconVerticalSolidList"/>
    <dgm:cxn modelId="{926B38F4-5CC4-4E42-B3DF-0D7616DAA2A4}" type="presParOf" srcId="{3EA50939-A5CD-4246-A0A1-C4A456910F02}" destId="{7FCED41C-1CB2-4F22-8E86-45BC6254B9F9}" srcOrd="1" destOrd="0" presId="urn:microsoft.com/office/officeart/2018/2/layout/IconVerticalSolidList"/>
    <dgm:cxn modelId="{7816D3DB-99F5-4F65-AD11-0BA1DB8729CC}" type="presParOf" srcId="{3EA50939-A5CD-4246-A0A1-C4A456910F02}" destId="{A1DC1CC2-E962-43B0-8946-C8956AEEA75A}" srcOrd="2" destOrd="0" presId="urn:microsoft.com/office/officeart/2018/2/layout/IconVerticalSolidList"/>
    <dgm:cxn modelId="{A566E3CE-4C03-4623-A08B-B98F9548EB94}" type="presParOf" srcId="{3EA50939-A5CD-4246-A0A1-C4A456910F02}" destId="{0B215C60-F626-4642-B53C-A6EC57543A32}" srcOrd="3" destOrd="0" presId="urn:microsoft.com/office/officeart/2018/2/layout/IconVerticalSolidList"/>
    <dgm:cxn modelId="{CAD19A58-E5EA-4BA3-82C9-0CCA6713E84B}" type="presParOf" srcId="{A0C83840-268E-47DC-9CD5-071329EAF6E6}" destId="{C359213E-2509-4A38-9E65-950051203B2A}" srcOrd="5" destOrd="0" presId="urn:microsoft.com/office/officeart/2018/2/layout/IconVerticalSolidList"/>
    <dgm:cxn modelId="{A5A81534-5B06-4407-8055-C1790E68F930}" type="presParOf" srcId="{A0C83840-268E-47DC-9CD5-071329EAF6E6}" destId="{D78C4755-5427-45D0-914E-546601EAC801}" srcOrd="6" destOrd="0" presId="urn:microsoft.com/office/officeart/2018/2/layout/IconVerticalSolidList"/>
    <dgm:cxn modelId="{5B9019B5-EE8A-4B8D-AA2B-69CDC83E6AE9}" type="presParOf" srcId="{D78C4755-5427-45D0-914E-546601EAC801}" destId="{C3399EFF-E830-4383-A700-2AC2EFFDF691}" srcOrd="0" destOrd="0" presId="urn:microsoft.com/office/officeart/2018/2/layout/IconVerticalSolidList"/>
    <dgm:cxn modelId="{48016D83-F528-4C56-B79B-8EB1F001A44D}" type="presParOf" srcId="{D78C4755-5427-45D0-914E-546601EAC801}" destId="{7B9AE662-1FC7-4CE3-A9E4-41C79DC6B3AF}" srcOrd="1" destOrd="0" presId="urn:microsoft.com/office/officeart/2018/2/layout/IconVerticalSolidList"/>
    <dgm:cxn modelId="{727A45E2-8246-4233-9F3C-9D19F7D83F05}" type="presParOf" srcId="{D78C4755-5427-45D0-914E-546601EAC801}" destId="{F4886A72-2161-4B39-9313-83EB67E48736}" srcOrd="2" destOrd="0" presId="urn:microsoft.com/office/officeart/2018/2/layout/IconVerticalSolidList"/>
    <dgm:cxn modelId="{F414F03B-8187-44B1-80B3-0DCF707D42E1}" type="presParOf" srcId="{D78C4755-5427-45D0-914E-546601EAC801}" destId="{97337E3D-E2B1-418E-A8BB-88EFFF377146}" srcOrd="3" destOrd="0" presId="urn:microsoft.com/office/officeart/2018/2/layout/IconVerticalSolidList"/>
    <dgm:cxn modelId="{70392ACB-6A34-4257-94AA-2D03A773F843}" type="presParOf" srcId="{A0C83840-268E-47DC-9CD5-071329EAF6E6}" destId="{12BA227D-FAA2-4396-9338-7B08009066BF}" srcOrd="7" destOrd="0" presId="urn:microsoft.com/office/officeart/2018/2/layout/IconVerticalSolidList"/>
    <dgm:cxn modelId="{637353B5-C43B-4C6C-96DD-A0EF9F7FC4D1}" type="presParOf" srcId="{A0C83840-268E-47DC-9CD5-071329EAF6E6}" destId="{1D3D266C-04EA-4E94-A768-0FD7E5131877}" srcOrd="8" destOrd="0" presId="urn:microsoft.com/office/officeart/2018/2/layout/IconVerticalSolidList"/>
    <dgm:cxn modelId="{C2244B5C-DB72-4912-9773-24327042E781}" type="presParOf" srcId="{1D3D266C-04EA-4E94-A768-0FD7E5131877}" destId="{69F6277F-7443-4B67-A782-7C29E7431E28}" srcOrd="0" destOrd="0" presId="urn:microsoft.com/office/officeart/2018/2/layout/IconVerticalSolidList"/>
    <dgm:cxn modelId="{9C3B89EF-D1C8-4999-B642-320D2873FC9F}" type="presParOf" srcId="{1D3D266C-04EA-4E94-A768-0FD7E5131877}" destId="{7CED7BDD-41BA-46DB-9D3D-1F63E122D389}" srcOrd="1" destOrd="0" presId="urn:microsoft.com/office/officeart/2018/2/layout/IconVerticalSolidList"/>
    <dgm:cxn modelId="{5A8DC242-9BF0-4F76-848A-C50B93F09205}" type="presParOf" srcId="{1D3D266C-04EA-4E94-A768-0FD7E5131877}" destId="{3D308970-F4ED-4941-89BC-839053EF6C9C}" srcOrd="2" destOrd="0" presId="urn:microsoft.com/office/officeart/2018/2/layout/IconVerticalSolidList"/>
    <dgm:cxn modelId="{A9CD37DC-119C-4A12-93E8-B278C7182DED}" type="presParOf" srcId="{1D3D266C-04EA-4E94-A768-0FD7E5131877}" destId="{20189C65-2F31-4379-81FC-6BF46D30AD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B264B4-C61A-4D37-BFC3-085066DC2745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32EBEF9-FA0E-439E-A6EC-7182D4D80239}">
      <dgm:prSet/>
      <dgm:spPr/>
      <dgm:t>
        <a:bodyPr/>
        <a:lstStyle/>
        <a:p>
          <a:r>
            <a:rPr lang="en-US" dirty="0"/>
            <a:t>1</a:t>
          </a:r>
        </a:p>
      </dgm:t>
    </dgm:pt>
    <dgm:pt modelId="{1793102A-63F1-4B43-A6FE-083F1CD672E9}" type="parTrans" cxnId="{9CD65FAC-D67F-475A-A215-01B751D45A46}">
      <dgm:prSet/>
      <dgm:spPr/>
      <dgm:t>
        <a:bodyPr/>
        <a:lstStyle/>
        <a:p>
          <a:endParaRPr lang="en-US"/>
        </a:p>
      </dgm:t>
    </dgm:pt>
    <dgm:pt modelId="{3395A6F0-C1C2-4990-B649-CF226D9FD01A}" type="sibTrans" cxnId="{9CD65FAC-D67F-475A-A215-01B751D45A46}">
      <dgm:prSet/>
      <dgm:spPr/>
      <dgm:t>
        <a:bodyPr/>
        <a:lstStyle/>
        <a:p>
          <a:endParaRPr lang="en-US"/>
        </a:p>
      </dgm:t>
    </dgm:pt>
    <dgm:pt modelId="{DD79D5FB-E1E8-4D1A-9E56-A0A596822F28}">
      <dgm:prSet/>
      <dgm:spPr/>
      <dgm:t>
        <a:bodyPr/>
        <a:lstStyle/>
        <a:p>
          <a:r>
            <a:rPr lang="en-US" dirty="0"/>
            <a:t>Model inclusive participation</a:t>
          </a:r>
        </a:p>
      </dgm:t>
    </dgm:pt>
    <dgm:pt modelId="{60FD0142-DFC7-4255-A031-14ADC69B5670}" type="parTrans" cxnId="{6867C5A6-11E6-436F-BA9C-2764FF79D883}">
      <dgm:prSet/>
      <dgm:spPr/>
      <dgm:t>
        <a:bodyPr/>
        <a:lstStyle/>
        <a:p>
          <a:endParaRPr lang="en-US"/>
        </a:p>
      </dgm:t>
    </dgm:pt>
    <dgm:pt modelId="{B37A44FA-81C9-4C45-8EEB-8BE0FBC3D2EE}" type="sibTrans" cxnId="{6867C5A6-11E6-436F-BA9C-2764FF79D883}">
      <dgm:prSet/>
      <dgm:spPr/>
      <dgm:t>
        <a:bodyPr/>
        <a:lstStyle/>
        <a:p>
          <a:endParaRPr lang="en-US"/>
        </a:p>
      </dgm:t>
    </dgm:pt>
    <dgm:pt modelId="{DE3583B8-E7D9-4A3A-9B7D-CE14070698C1}">
      <dgm:prSet/>
      <dgm:spPr/>
      <dgm:t>
        <a:bodyPr/>
        <a:lstStyle/>
        <a:p>
          <a:r>
            <a:rPr lang="en-US" dirty="0"/>
            <a:t>2</a:t>
          </a:r>
        </a:p>
      </dgm:t>
    </dgm:pt>
    <dgm:pt modelId="{0A1EA576-5C19-4CF9-9B9E-6D65968FA207}" type="parTrans" cxnId="{1FB0AC6C-A1A3-402D-B631-907ADB597305}">
      <dgm:prSet/>
      <dgm:spPr/>
      <dgm:t>
        <a:bodyPr/>
        <a:lstStyle/>
        <a:p>
          <a:endParaRPr lang="en-US"/>
        </a:p>
      </dgm:t>
    </dgm:pt>
    <dgm:pt modelId="{AA71F731-7062-4102-9A5E-F2EF4E939744}" type="sibTrans" cxnId="{1FB0AC6C-A1A3-402D-B631-907ADB597305}">
      <dgm:prSet/>
      <dgm:spPr/>
      <dgm:t>
        <a:bodyPr/>
        <a:lstStyle/>
        <a:p>
          <a:endParaRPr lang="en-US"/>
        </a:p>
      </dgm:t>
    </dgm:pt>
    <dgm:pt modelId="{6DBEE162-78F5-4396-8D5A-C439D2592367}">
      <dgm:prSet custT="1"/>
      <dgm:spPr/>
      <dgm:t>
        <a:bodyPr/>
        <a:lstStyle/>
        <a:p>
          <a:r>
            <a:rPr lang="en-US" sz="1800" b="0" i="0" dirty="0">
              <a:latin typeface="Avenir Book" panose="02000503020000020003" pitchFamily="2" charset="0"/>
            </a:rPr>
            <a:t>Acknowledge different ways of participating</a:t>
          </a:r>
        </a:p>
      </dgm:t>
    </dgm:pt>
    <dgm:pt modelId="{75BBB05B-36E6-4D86-A461-ADF3F0F311A9}" type="parTrans" cxnId="{393A1893-DE9B-4649-A073-6B556158E882}">
      <dgm:prSet/>
      <dgm:spPr/>
      <dgm:t>
        <a:bodyPr/>
        <a:lstStyle/>
        <a:p>
          <a:endParaRPr lang="en-US"/>
        </a:p>
      </dgm:t>
    </dgm:pt>
    <dgm:pt modelId="{D6A3B151-BDCB-4B14-B7EB-1C877024C8C5}" type="sibTrans" cxnId="{393A1893-DE9B-4649-A073-6B556158E882}">
      <dgm:prSet/>
      <dgm:spPr/>
      <dgm:t>
        <a:bodyPr/>
        <a:lstStyle/>
        <a:p>
          <a:endParaRPr lang="en-US"/>
        </a:p>
      </dgm:t>
    </dgm:pt>
    <dgm:pt modelId="{0C4FA164-66D7-4EC6-B0DD-232113FD6CA7}">
      <dgm:prSet/>
      <dgm:spPr/>
      <dgm:t>
        <a:bodyPr/>
        <a:lstStyle/>
        <a:p>
          <a:r>
            <a:rPr lang="en-US" dirty="0"/>
            <a:t>3</a:t>
          </a:r>
        </a:p>
      </dgm:t>
    </dgm:pt>
    <dgm:pt modelId="{CCA4D13C-DF4F-4795-AD19-95EFF7032DEF}" type="parTrans" cxnId="{863DA5FD-51E9-4A8B-B441-47F4E5FCBEFE}">
      <dgm:prSet/>
      <dgm:spPr/>
      <dgm:t>
        <a:bodyPr/>
        <a:lstStyle/>
        <a:p>
          <a:endParaRPr lang="en-US"/>
        </a:p>
      </dgm:t>
    </dgm:pt>
    <dgm:pt modelId="{FA44007F-7A36-456E-BA09-CE1017BF9155}" type="sibTrans" cxnId="{863DA5FD-51E9-4A8B-B441-47F4E5FCBEFE}">
      <dgm:prSet/>
      <dgm:spPr/>
      <dgm:t>
        <a:bodyPr/>
        <a:lstStyle/>
        <a:p>
          <a:endParaRPr lang="en-US"/>
        </a:p>
      </dgm:t>
    </dgm:pt>
    <dgm:pt modelId="{3E030588-22E7-4A99-A36F-DD0AA5C384A5}">
      <dgm:prSet/>
      <dgm:spPr/>
      <dgm:t>
        <a:bodyPr/>
        <a:lstStyle/>
        <a:p>
          <a:r>
            <a:rPr lang="en-US" dirty="0"/>
            <a:t>Provide opportunities for participating in different ways</a:t>
          </a:r>
        </a:p>
      </dgm:t>
    </dgm:pt>
    <dgm:pt modelId="{E5DD1AC1-87D2-45F9-B05F-AF20FBEFFCD8}" type="parTrans" cxnId="{C9929E44-5216-4982-92AB-63A9E06C41C4}">
      <dgm:prSet/>
      <dgm:spPr/>
      <dgm:t>
        <a:bodyPr/>
        <a:lstStyle/>
        <a:p>
          <a:endParaRPr lang="en-US"/>
        </a:p>
      </dgm:t>
    </dgm:pt>
    <dgm:pt modelId="{B0306AC3-4CA3-401F-B9D1-2CDEF3BCCCC3}" type="sibTrans" cxnId="{C9929E44-5216-4982-92AB-63A9E06C41C4}">
      <dgm:prSet/>
      <dgm:spPr/>
      <dgm:t>
        <a:bodyPr/>
        <a:lstStyle/>
        <a:p>
          <a:endParaRPr lang="en-US"/>
        </a:p>
      </dgm:t>
    </dgm:pt>
    <dgm:pt modelId="{EC1EFA62-4674-4997-9347-E0333661D1D0}">
      <dgm:prSet/>
      <dgm:spPr/>
      <dgm:t>
        <a:bodyPr/>
        <a:lstStyle/>
        <a:p>
          <a:r>
            <a:rPr lang="en-US" dirty="0"/>
            <a:t>4</a:t>
          </a:r>
        </a:p>
      </dgm:t>
    </dgm:pt>
    <dgm:pt modelId="{300FCE15-A2C1-4BDF-A9A5-1E677884D26C}" type="parTrans" cxnId="{F17A4CDD-673D-47E9-B6E8-A349E440E125}">
      <dgm:prSet/>
      <dgm:spPr/>
      <dgm:t>
        <a:bodyPr/>
        <a:lstStyle/>
        <a:p>
          <a:endParaRPr lang="en-US"/>
        </a:p>
      </dgm:t>
    </dgm:pt>
    <dgm:pt modelId="{C4ABE65A-BBF7-4EB3-8CDB-B5FF827FF871}" type="sibTrans" cxnId="{F17A4CDD-673D-47E9-B6E8-A349E440E125}">
      <dgm:prSet/>
      <dgm:spPr/>
      <dgm:t>
        <a:bodyPr/>
        <a:lstStyle/>
        <a:p>
          <a:endParaRPr lang="en-US"/>
        </a:p>
      </dgm:t>
    </dgm:pt>
    <dgm:pt modelId="{5CDAD50A-B67D-47FC-A298-0629A451B692}">
      <dgm:prSet/>
      <dgm:spPr/>
      <dgm:t>
        <a:bodyPr/>
        <a:lstStyle/>
        <a:p>
          <a:r>
            <a:rPr lang="en-US" dirty="0"/>
            <a:t>Affirm all contributions</a:t>
          </a:r>
        </a:p>
      </dgm:t>
    </dgm:pt>
    <dgm:pt modelId="{2C81534B-A84C-4239-95AF-34ECDFE72941}" type="parTrans" cxnId="{0CA2C496-589A-4C58-8460-68D67A32FD4F}">
      <dgm:prSet/>
      <dgm:spPr/>
      <dgm:t>
        <a:bodyPr/>
        <a:lstStyle/>
        <a:p>
          <a:endParaRPr lang="en-US"/>
        </a:p>
      </dgm:t>
    </dgm:pt>
    <dgm:pt modelId="{65A0CC3B-6345-4A90-8062-F1665302ED18}" type="sibTrans" cxnId="{0CA2C496-589A-4C58-8460-68D67A32FD4F}">
      <dgm:prSet/>
      <dgm:spPr/>
      <dgm:t>
        <a:bodyPr/>
        <a:lstStyle/>
        <a:p>
          <a:endParaRPr lang="en-US"/>
        </a:p>
      </dgm:t>
    </dgm:pt>
    <dgm:pt modelId="{1B39EE10-4206-4526-8BD7-FBC01E0E4856}">
      <dgm:prSet/>
      <dgm:spPr/>
      <dgm:t>
        <a:bodyPr/>
        <a:lstStyle/>
        <a:p>
          <a:r>
            <a:rPr lang="en-US" dirty="0"/>
            <a:t>5</a:t>
          </a:r>
        </a:p>
      </dgm:t>
    </dgm:pt>
    <dgm:pt modelId="{D54CF4D5-A9C1-4A32-8FAB-DB483B01AF4B}" type="parTrans" cxnId="{511D40F8-74EF-402E-BA82-CF77425B3239}">
      <dgm:prSet/>
      <dgm:spPr/>
      <dgm:t>
        <a:bodyPr/>
        <a:lstStyle/>
        <a:p>
          <a:endParaRPr lang="en-US"/>
        </a:p>
      </dgm:t>
    </dgm:pt>
    <dgm:pt modelId="{B8F6B289-722E-43A8-82B5-B3CBC543917C}" type="sibTrans" cxnId="{511D40F8-74EF-402E-BA82-CF77425B3239}">
      <dgm:prSet/>
      <dgm:spPr/>
      <dgm:t>
        <a:bodyPr/>
        <a:lstStyle/>
        <a:p>
          <a:endParaRPr lang="en-US"/>
        </a:p>
      </dgm:t>
    </dgm:pt>
    <dgm:pt modelId="{FDD333AB-B394-42E6-8249-8ACA9DA15757}">
      <dgm:prSet/>
      <dgm:spPr/>
      <dgm:t>
        <a:bodyPr/>
        <a:lstStyle/>
        <a:p>
          <a:r>
            <a:rPr lang="en-US" dirty="0"/>
            <a:t>Kindly redirect when needed</a:t>
          </a:r>
        </a:p>
      </dgm:t>
    </dgm:pt>
    <dgm:pt modelId="{6B3AEDF8-F6EF-4041-90B6-35145E377FB5}" type="parTrans" cxnId="{3033B825-0C9F-46FA-9678-C3F4CC5ACC03}">
      <dgm:prSet/>
      <dgm:spPr/>
      <dgm:t>
        <a:bodyPr/>
        <a:lstStyle/>
        <a:p>
          <a:endParaRPr lang="en-US"/>
        </a:p>
      </dgm:t>
    </dgm:pt>
    <dgm:pt modelId="{A0F6B5AE-884B-4A1B-A5F8-61295D310A88}" type="sibTrans" cxnId="{3033B825-0C9F-46FA-9678-C3F4CC5ACC03}">
      <dgm:prSet/>
      <dgm:spPr/>
      <dgm:t>
        <a:bodyPr/>
        <a:lstStyle/>
        <a:p>
          <a:endParaRPr lang="en-US"/>
        </a:p>
      </dgm:t>
    </dgm:pt>
    <dgm:pt modelId="{8D7EEF5C-96EC-4CC3-8CD3-1242428E9051}">
      <dgm:prSet/>
      <dgm:spPr/>
      <dgm:t>
        <a:bodyPr/>
        <a:lstStyle/>
        <a:p>
          <a:r>
            <a:rPr lang="en-US" dirty="0"/>
            <a:t>6</a:t>
          </a:r>
        </a:p>
      </dgm:t>
    </dgm:pt>
    <dgm:pt modelId="{DD6F7768-D3B4-43A1-AD6C-B031DDEE7433}" type="parTrans" cxnId="{356CE420-3FD7-454B-88A2-3198B5378A57}">
      <dgm:prSet/>
      <dgm:spPr/>
      <dgm:t>
        <a:bodyPr/>
        <a:lstStyle/>
        <a:p>
          <a:endParaRPr lang="en-US"/>
        </a:p>
      </dgm:t>
    </dgm:pt>
    <dgm:pt modelId="{C77A9FD6-A307-4225-9ECB-162CD9AD1205}" type="sibTrans" cxnId="{356CE420-3FD7-454B-88A2-3198B5378A57}">
      <dgm:prSet/>
      <dgm:spPr/>
      <dgm:t>
        <a:bodyPr/>
        <a:lstStyle/>
        <a:p>
          <a:endParaRPr lang="en-US"/>
        </a:p>
      </dgm:t>
    </dgm:pt>
    <dgm:pt modelId="{853664B2-F257-4E8C-A27D-3B57D7611025}">
      <dgm:prSet/>
      <dgm:spPr/>
      <dgm:t>
        <a:bodyPr/>
        <a:lstStyle/>
        <a:p>
          <a:r>
            <a:rPr lang="en-US" dirty="0"/>
            <a:t>Make connections between student comments</a:t>
          </a:r>
        </a:p>
      </dgm:t>
    </dgm:pt>
    <dgm:pt modelId="{DD432468-418F-4210-83B9-3B159467F19D}" type="parTrans" cxnId="{17F11C7F-2559-4051-B34D-435CBC1D0F05}">
      <dgm:prSet/>
      <dgm:spPr/>
      <dgm:t>
        <a:bodyPr/>
        <a:lstStyle/>
        <a:p>
          <a:endParaRPr lang="en-US"/>
        </a:p>
      </dgm:t>
    </dgm:pt>
    <dgm:pt modelId="{C96B762E-25BC-4654-A398-41F2F97730D8}" type="sibTrans" cxnId="{17F11C7F-2559-4051-B34D-435CBC1D0F05}">
      <dgm:prSet/>
      <dgm:spPr/>
      <dgm:t>
        <a:bodyPr/>
        <a:lstStyle/>
        <a:p>
          <a:endParaRPr lang="en-US"/>
        </a:p>
      </dgm:t>
    </dgm:pt>
    <dgm:pt modelId="{567BF924-9F8F-4389-B4B3-3549C2773585}">
      <dgm:prSet/>
      <dgm:spPr/>
      <dgm:t>
        <a:bodyPr/>
        <a:lstStyle/>
        <a:p>
          <a:r>
            <a:rPr lang="en-US" dirty="0"/>
            <a:t>Encourage students to set their own goals for participation</a:t>
          </a:r>
        </a:p>
      </dgm:t>
    </dgm:pt>
    <dgm:pt modelId="{A9EDE52A-D84C-4D17-822A-EA20359B4879}" type="parTrans" cxnId="{E893CE14-5276-451D-8CD2-E994D808C536}">
      <dgm:prSet/>
      <dgm:spPr/>
      <dgm:t>
        <a:bodyPr/>
        <a:lstStyle/>
        <a:p>
          <a:endParaRPr lang="en-US"/>
        </a:p>
      </dgm:t>
    </dgm:pt>
    <dgm:pt modelId="{F3B57D51-90A6-4D72-956D-64E66C8D7A5D}" type="sibTrans" cxnId="{E893CE14-5276-451D-8CD2-E994D808C536}">
      <dgm:prSet/>
      <dgm:spPr/>
      <dgm:t>
        <a:bodyPr/>
        <a:lstStyle/>
        <a:p>
          <a:endParaRPr lang="en-US"/>
        </a:p>
      </dgm:t>
    </dgm:pt>
    <dgm:pt modelId="{E9C79903-677D-493D-8A51-F90AC1468639}">
      <dgm:prSet/>
      <dgm:spPr/>
      <dgm:t>
        <a:bodyPr/>
        <a:lstStyle/>
        <a:p>
          <a:r>
            <a:rPr lang="en-US" dirty="0"/>
            <a:t>7</a:t>
          </a:r>
        </a:p>
      </dgm:t>
    </dgm:pt>
    <dgm:pt modelId="{00896A79-5DB0-4EC6-AA16-51246D539CA2}" type="sibTrans" cxnId="{BB4BE266-0860-4938-A55A-E3B43C4CF8B9}">
      <dgm:prSet/>
      <dgm:spPr/>
      <dgm:t>
        <a:bodyPr/>
        <a:lstStyle/>
        <a:p>
          <a:endParaRPr lang="en-US"/>
        </a:p>
      </dgm:t>
    </dgm:pt>
    <dgm:pt modelId="{65105BD9-EB2D-4DC3-AB8E-F5A5524C571F}" type="parTrans" cxnId="{BB4BE266-0860-4938-A55A-E3B43C4CF8B9}">
      <dgm:prSet/>
      <dgm:spPr/>
      <dgm:t>
        <a:bodyPr/>
        <a:lstStyle/>
        <a:p>
          <a:endParaRPr lang="en-US"/>
        </a:p>
      </dgm:t>
    </dgm:pt>
    <dgm:pt modelId="{4F3C1DB0-79E0-8E46-A969-E890AE7DF0FE}" type="pres">
      <dgm:prSet presAssocID="{95B264B4-C61A-4D37-BFC3-085066DC2745}" presName="Name0" presStyleCnt="0">
        <dgm:presLayoutVars>
          <dgm:dir/>
          <dgm:animLvl val="lvl"/>
          <dgm:resizeHandles val="exact"/>
        </dgm:presLayoutVars>
      </dgm:prSet>
      <dgm:spPr/>
    </dgm:pt>
    <dgm:pt modelId="{1E2A7FA2-9D9B-064D-8DCA-54F40FDB0A6F}" type="pres">
      <dgm:prSet presAssocID="{E32EBEF9-FA0E-439E-A6EC-7182D4D80239}" presName="linNode" presStyleCnt="0"/>
      <dgm:spPr/>
    </dgm:pt>
    <dgm:pt modelId="{B55B15B5-ACA6-774A-B179-B05BDE95AB86}" type="pres">
      <dgm:prSet presAssocID="{E32EBEF9-FA0E-439E-A6EC-7182D4D80239}" presName="parentText" presStyleLbl="solidFgAcc1" presStyleIdx="0" presStyleCnt="7">
        <dgm:presLayoutVars>
          <dgm:chMax val="1"/>
          <dgm:bulletEnabled/>
        </dgm:presLayoutVars>
      </dgm:prSet>
      <dgm:spPr/>
    </dgm:pt>
    <dgm:pt modelId="{74209711-ED2D-4245-93F4-2E3DCCF9534B}" type="pres">
      <dgm:prSet presAssocID="{E32EBEF9-FA0E-439E-A6EC-7182D4D80239}" presName="descendantText" presStyleLbl="alignNode1" presStyleIdx="0" presStyleCnt="7">
        <dgm:presLayoutVars>
          <dgm:bulletEnabled/>
        </dgm:presLayoutVars>
      </dgm:prSet>
      <dgm:spPr/>
    </dgm:pt>
    <dgm:pt modelId="{251311CD-0DB9-E348-AE73-4D9C01337DAD}" type="pres">
      <dgm:prSet presAssocID="{3395A6F0-C1C2-4990-B649-CF226D9FD01A}" presName="sp" presStyleCnt="0"/>
      <dgm:spPr/>
    </dgm:pt>
    <dgm:pt modelId="{21918803-9E80-1145-9275-6E9CA0D3B616}" type="pres">
      <dgm:prSet presAssocID="{DE3583B8-E7D9-4A3A-9B7D-CE14070698C1}" presName="linNode" presStyleCnt="0"/>
      <dgm:spPr/>
    </dgm:pt>
    <dgm:pt modelId="{BD2913D3-7D25-1D4A-B976-DD0736091A78}" type="pres">
      <dgm:prSet presAssocID="{DE3583B8-E7D9-4A3A-9B7D-CE14070698C1}" presName="parentText" presStyleLbl="solidFgAcc1" presStyleIdx="1" presStyleCnt="7">
        <dgm:presLayoutVars>
          <dgm:chMax val="1"/>
          <dgm:bulletEnabled/>
        </dgm:presLayoutVars>
      </dgm:prSet>
      <dgm:spPr/>
    </dgm:pt>
    <dgm:pt modelId="{36BA1712-88BA-EB4E-AFA8-5FC4C7002719}" type="pres">
      <dgm:prSet presAssocID="{DE3583B8-E7D9-4A3A-9B7D-CE14070698C1}" presName="descendantText" presStyleLbl="alignNode1" presStyleIdx="1" presStyleCnt="7">
        <dgm:presLayoutVars>
          <dgm:bulletEnabled/>
        </dgm:presLayoutVars>
      </dgm:prSet>
      <dgm:spPr/>
    </dgm:pt>
    <dgm:pt modelId="{60673BA0-123B-EE45-93C8-953CCEFF8632}" type="pres">
      <dgm:prSet presAssocID="{AA71F731-7062-4102-9A5E-F2EF4E939744}" presName="sp" presStyleCnt="0"/>
      <dgm:spPr/>
    </dgm:pt>
    <dgm:pt modelId="{589844D0-44A5-ED4E-ADDB-D48236D08783}" type="pres">
      <dgm:prSet presAssocID="{0C4FA164-66D7-4EC6-B0DD-232113FD6CA7}" presName="linNode" presStyleCnt="0"/>
      <dgm:spPr/>
    </dgm:pt>
    <dgm:pt modelId="{3967B742-FED3-6143-90CC-E9F43A43AEF5}" type="pres">
      <dgm:prSet presAssocID="{0C4FA164-66D7-4EC6-B0DD-232113FD6CA7}" presName="parentText" presStyleLbl="solidFgAcc1" presStyleIdx="2" presStyleCnt="7">
        <dgm:presLayoutVars>
          <dgm:chMax val="1"/>
          <dgm:bulletEnabled/>
        </dgm:presLayoutVars>
      </dgm:prSet>
      <dgm:spPr/>
    </dgm:pt>
    <dgm:pt modelId="{66BD6B71-6066-4148-9A57-316C68B4FF77}" type="pres">
      <dgm:prSet presAssocID="{0C4FA164-66D7-4EC6-B0DD-232113FD6CA7}" presName="descendantText" presStyleLbl="alignNode1" presStyleIdx="2" presStyleCnt="7">
        <dgm:presLayoutVars>
          <dgm:bulletEnabled/>
        </dgm:presLayoutVars>
      </dgm:prSet>
      <dgm:spPr/>
    </dgm:pt>
    <dgm:pt modelId="{26F4130C-C2D7-044C-ADDB-7461F2F75719}" type="pres">
      <dgm:prSet presAssocID="{FA44007F-7A36-456E-BA09-CE1017BF9155}" presName="sp" presStyleCnt="0"/>
      <dgm:spPr/>
    </dgm:pt>
    <dgm:pt modelId="{CE796CD2-1FE0-A040-8C3D-79195F6726E9}" type="pres">
      <dgm:prSet presAssocID="{EC1EFA62-4674-4997-9347-E0333661D1D0}" presName="linNode" presStyleCnt="0"/>
      <dgm:spPr/>
    </dgm:pt>
    <dgm:pt modelId="{41EB0608-39F9-9549-A276-E02CA6BBC4CE}" type="pres">
      <dgm:prSet presAssocID="{EC1EFA62-4674-4997-9347-E0333661D1D0}" presName="parentText" presStyleLbl="solidFgAcc1" presStyleIdx="3" presStyleCnt="7">
        <dgm:presLayoutVars>
          <dgm:chMax val="1"/>
          <dgm:bulletEnabled/>
        </dgm:presLayoutVars>
      </dgm:prSet>
      <dgm:spPr/>
    </dgm:pt>
    <dgm:pt modelId="{B580F374-E7CD-2C44-B82E-FF2E01E46190}" type="pres">
      <dgm:prSet presAssocID="{EC1EFA62-4674-4997-9347-E0333661D1D0}" presName="descendantText" presStyleLbl="alignNode1" presStyleIdx="3" presStyleCnt="7">
        <dgm:presLayoutVars>
          <dgm:bulletEnabled/>
        </dgm:presLayoutVars>
      </dgm:prSet>
      <dgm:spPr/>
    </dgm:pt>
    <dgm:pt modelId="{29ECD06B-7AC9-3049-9AE2-517500556519}" type="pres">
      <dgm:prSet presAssocID="{C4ABE65A-BBF7-4EB3-8CDB-B5FF827FF871}" presName="sp" presStyleCnt="0"/>
      <dgm:spPr/>
    </dgm:pt>
    <dgm:pt modelId="{33924736-AF34-AD4F-8CD4-3EE9CD61AC9A}" type="pres">
      <dgm:prSet presAssocID="{1B39EE10-4206-4526-8BD7-FBC01E0E4856}" presName="linNode" presStyleCnt="0"/>
      <dgm:spPr/>
    </dgm:pt>
    <dgm:pt modelId="{01F1E968-DF9E-E547-BB07-37321B8E8786}" type="pres">
      <dgm:prSet presAssocID="{1B39EE10-4206-4526-8BD7-FBC01E0E4856}" presName="parentText" presStyleLbl="solidFgAcc1" presStyleIdx="4" presStyleCnt="7">
        <dgm:presLayoutVars>
          <dgm:chMax val="1"/>
          <dgm:bulletEnabled/>
        </dgm:presLayoutVars>
      </dgm:prSet>
      <dgm:spPr/>
    </dgm:pt>
    <dgm:pt modelId="{70D9047D-F97B-7644-9C9F-916348BFF9E8}" type="pres">
      <dgm:prSet presAssocID="{1B39EE10-4206-4526-8BD7-FBC01E0E4856}" presName="descendantText" presStyleLbl="alignNode1" presStyleIdx="4" presStyleCnt="7">
        <dgm:presLayoutVars>
          <dgm:bulletEnabled/>
        </dgm:presLayoutVars>
      </dgm:prSet>
      <dgm:spPr/>
    </dgm:pt>
    <dgm:pt modelId="{7C7E8F81-ACA5-034F-8987-3D2B8FAA7AF3}" type="pres">
      <dgm:prSet presAssocID="{B8F6B289-722E-43A8-82B5-B3CBC543917C}" presName="sp" presStyleCnt="0"/>
      <dgm:spPr/>
    </dgm:pt>
    <dgm:pt modelId="{DB389655-C375-4641-AA97-3F04645A7808}" type="pres">
      <dgm:prSet presAssocID="{8D7EEF5C-96EC-4CC3-8CD3-1242428E9051}" presName="linNode" presStyleCnt="0"/>
      <dgm:spPr/>
    </dgm:pt>
    <dgm:pt modelId="{7ED977A0-9B54-014F-BEF4-2125B6280A4D}" type="pres">
      <dgm:prSet presAssocID="{8D7EEF5C-96EC-4CC3-8CD3-1242428E9051}" presName="parentText" presStyleLbl="solidFgAcc1" presStyleIdx="5" presStyleCnt="7">
        <dgm:presLayoutVars>
          <dgm:chMax val="1"/>
          <dgm:bulletEnabled/>
        </dgm:presLayoutVars>
      </dgm:prSet>
      <dgm:spPr/>
    </dgm:pt>
    <dgm:pt modelId="{DF31A8F1-27F0-304F-BBD0-9027CDD82B1C}" type="pres">
      <dgm:prSet presAssocID="{8D7EEF5C-96EC-4CC3-8CD3-1242428E9051}" presName="descendantText" presStyleLbl="alignNode1" presStyleIdx="5" presStyleCnt="7">
        <dgm:presLayoutVars>
          <dgm:bulletEnabled/>
        </dgm:presLayoutVars>
      </dgm:prSet>
      <dgm:spPr/>
    </dgm:pt>
    <dgm:pt modelId="{87C54C8A-7DB9-B841-9373-92A1B17D0C72}" type="pres">
      <dgm:prSet presAssocID="{C77A9FD6-A307-4225-9ECB-162CD9AD1205}" presName="sp" presStyleCnt="0"/>
      <dgm:spPr/>
    </dgm:pt>
    <dgm:pt modelId="{3557FEEC-0C19-D047-B1F9-5C8B2BD5B302}" type="pres">
      <dgm:prSet presAssocID="{E9C79903-677D-493D-8A51-F90AC1468639}" presName="linNode" presStyleCnt="0"/>
      <dgm:spPr/>
    </dgm:pt>
    <dgm:pt modelId="{2D9D2D36-C478-1543-9BCF-32652AE13C2C}" type="pres">
      <dgm:prSet presAssocID="{E9C79903-677D-493D-8A51-F90AC1468639}" presName="parentText" presStyleLbl="solidFgAcc1" presStyleIdx="6" presStyleCnt="7">
        <dgm:presLayoutVars>
          <dgm:chMax val="1"/>
          <dgm:bulletEnabled/>
        </dgm:presLayoutVars>
      </dgm:prSet>
      <dgm:spPr/>
    </dgm:pt>
    <dgm:pt modelId="{D70442E1-9981-F54A-939A-63AE3C574D3F}" type="pres">
      <dgm:prSet presAssocID="{E9C79903-677D-493D-8A51-F90AC1468639}" presName="descendantText" presStyleLbl="alignNode1" presStyleIdx="6" presStyleCnt="7">
        <dgm:presLayoutVars>
          <dgm:bulletEnabled/>
        </dgm:presLayoutVars>
      </dgm:prSet>
      <dgm:spPr/>
    </dgm:pt>
  </dgm:ptLst>
  <dgm:cxnLst>
    <dgm:cxn modelId="{379E2B08-A582-2B48-82E1-A825809E13BB}" type="presOf" srcId="{DD79D5FB-E1E8-4D1A-9E56-A0A596822F28}" destId="{74209711-ED2D-4245-93F4-2E3DCCF9534B}" srcOrd="0" destOrd="0" presId="urn:microsoft.com/office/officeart/2016/7/layout/VerticalHollowActionList"/>
    <dgm:cxn modelId="{578C9313-3790-EF46-AA27-0A684328E11D}" type="presOf" srcId="{1B39EE10-4206-4526-8BD7-FBC01E0E4856}" destId="{01F1E968-DF9E-E547-BB07-37321B8E8786}" srcOrd="0" destOrd="0" presId="urn:microsoft.com/office/officeart/2016/7/layout/VerticalHollowActionList"/>
    <dgm:cxn modelId="{E893CE14-5276-451D-8CD2-E994D808C536}" srcId="{E9C79903-677D-493D-8A51-F90AC1468639}" destId="{567BF924-9F8F-4389-B4B3-3549C2773585}" srcOrd="0" destOrd="0" parTransId="{A9EDE52A-D84C-4D17-822A-EA20359B4879}" sibTransId="{F3B57D51-90A6-4D72-956D-64E66C8D7A5D}"/>
    <dgm:cxn modelId="{4DDF4E1C-428F-B84A-89F3-A0D93E212A5E}" type="presOf" srcId="{E32EBEF9-FA0E-439E-A6EC-7182D4D80239}" destId="{B55B15B5-ACA6-774A-B179-B05BDE95AB86}" srcOrd="0" destOrd="0" presId="urn:microsoft.com/office/officeart/2016/7/layout/VerticalHollowActionList"/>
    <dgm:cxn modelId="{356CE420-3FD7-454B-88A2-3198B5378A57}" srcId="{95B264B4-C61A-4D37-BFC3-085066DC2745}" destId="{8D7EEF5C-96EC-4CC3-8CD3-1242428E9051}" srcOrd="5" destOrd="0" parTransId="{DD6F7768-D3B4-43A1-AD6C-B031DDEE7433}" sibTransId="{C77A9FD6-A307-4225-9ECB-162CD9AD1205}"/>
    <dgm:cxn modelId="{3033B825-0C9F-46FA-9678-C3F4CC5ACC03}" srcId="{1B39EE10-4206-4526-8BD7-FBC01E0E4856}" destId="{FDD333AB-B394-42E6-8249-8ACA9DA15757}" srcOrd="0" destOrd="0" parTransId="{6B3AEDF8-F6EF-4041-90B6-35145E377FB5}" sibTransId="{A0F6B5AE-884B-4A1B-A5F8-61295D310A88}"/>
    <dgm:cxn modelId="{E631E330-D3C9-3546-A386-B2C08C4D653B}" type="presOf" srcId="{567BF924-9F8F-4389-B4B3-3549C2773585}" destId="{D70442E1-9981-F54A-939A-63AE3C574D3F}" srcOrd="0" destOrd="0" presId="urn:microsoft.com/office/officeart/2016/7/layout/VerticalHollowActionList"/>
    <dgm:cxn modelId="{C9929E44-5216-4982-92AB-63A9E06C41C4}" srcId="{0C4FA164-66D7-4EC6-B0DD-232113FD6CA7}" destId="{3E030588-22E7-4A99-A36F-DD0AA5C384A5}" srcOrd="0" destOrd="0" parTransId="{E5DD1AC1-87D2-45F9-B05F-AF20FBEFFCD8}" sibTransId="{B0306AC3-4CA3-401F-B9D1-2CDEF3BCCCC3}"/>
    <dgm:cxn modelId="{452DFE47-2BCF-2C4D-AE72-F7D477A7555B}" type="presOf" srcId="{6DBEE162-78F5-4396-8D5A-C439D2592367}" destId="{36BA1712-88BA-EB4E-AFA8-5FC4C7002719}" srcOrd="0" destOrd="0" presId="urn:microsoft.com/office/officeart/2016/7/layout/VerticalHollowActionList"/>
    <dgm:cxn modelId="{BB4BE266-0860-4938-A55A-E3B43C4CF8B9}" srcId="{95B264B4-C61A-4D37-BFC3-085066DC2745}" destId="{E9C79903-677D-493D-8A51-F90AC1468639}" srcOrd="6" destOrd="0" parTransId="{65105BD9-EB2D-4DC3-AB8E-F5A5524C571F}" sibTransId="{00896A79-5DB0-4EC6-AA16-51246D539CA2}"/>
    <dgm:cxn modelId="{1FB0AC6C-A1A3-402D-B631-907ADB597305}" srcId="{95B264B4-C61A-4D37-BFC3-085066DC2745}" destId="{DE3583B8-E7D9-4A3A-9B7D-CE14070698C1}" srcOrd="1" destOrd="0" parTransId="{0A1EA576-5C19-4CF9-9B9E-6D65968FA207}" sibTransId="{AA71F731-7062-4102-9A5E-F2EF4E939744}"/>
    <dgm:cxn modelId="{3896B07A-F7D4-1044-90BA-BA3214ECA5CB}" type="presOf" srcId="{DE3583B8-E7D9-4A3A-9B7D-CE14070698C1}" destId="{BD2913D3-7D25-1D4A-B976-DD0736091A78}" srcOrd="0" destOrd="0" presId="urn:microsoft.com/office/officeart/2016/7/layout/VerticalHollowActionList"/>
    <dgm:cxn modelId="{51E88E7C-2F32-264D-B870-6E9C3FDC0C03}" type="presOf" srcId="{FDD333AB-B394-42E6-8249-8ACA9DA15757}" destId="{70D9047D-F97B-7644-9C9F-916348BFF9E8}" srcOrd="0" destOrd="0" presId="urn:microsoft.com/office/officeart/2016/7/layout/VerticalHollowActionList"/>
    <dgm:cxn modelId="{22CA1C7D-8876-FF4C-9282-EF715E6A7C31}" type="presOf" srcId="{E9C79903-677D-493D-8A51-F90AC1468639}" destId="{2D9D2D36-C478-1543-9BCF-32652AE13C2C}" srcOrd="0" destOrd="0" presId="urn:microsoft.com/office/officeart/2016/7/layout/VerticalHollowActionList"/>
    <dgm:cxn modelId="{17F11C7F-2559-4051-B34D-435CBC1D0F05}" srcId="{8D7EEF5C-96EC-4CC3-8CD3-1242428E9051}" destId="{853664B2-F257-4E8C-A27D-3B57D7611025}" srcOrd="0" destOrd="0" parTransId="{DD432468-418F-4210-83B9-3B159467F19D}" sibTransId="{C96B762E-25BC-4654-A398-41F2F97730D8}"/>
    <dgm:cxn modelId="{818D808D-8C46-B84A-B946-A9F66CF27B3A}" type="presOf" srcId="{0C4FA164-66D7-4EC6-B0DD-232113FD6CA7}" destId="{3967B742-FED3-6143-90CC-E9F43A43AEF5}" srcOrd="0" destOrd="0" presId="urn:microsoft.com/office/officeart/2016/7/layout/VerticalHollowActionList"/>
    <dgm:cxn modelId="{CA96D290-7676-7742-8626-6A03F62FF958}" type="presOf" srcId="{3E030588-22E7-4A99-A36F-DD0AA5C384A5}" destId="{66BD6B71-6066-4148-9A57-316C68B4FF77}" srcOrd="0" destOrd="0" presId="urn:microsoft.com/office/officeart/2016/7/layout/VerticalHollowActionList"/>
    <dgm:cxn modelId="{393A1893-DE9B-4649-A073-6B556158E882}" srcId="{DE3583B8-E7D9-4A3A-9B7D-CE14070698C1}" destId="{6DBEE162-78F5-4396-8D5A-C439D2592367}" srcOrd="0" destOrd="0" parTransId="{75BBB05B-36E6-4D86-A461-ADF3F0F311A9}" sibTransId="{D6A3B151-BDCB-4B14-B7EB-1C877024C8C5}"/>
    <dgm:cxn modelId="{24039B93-6B81-4244-B541-6DAD86741F66}" type="presOf" srcId="{EC1EFA62-4674-4997-9347-E0333661D1D0}" destId="{41EB0608-39F9-9549-A276-E02CA6BBC4CE}" srcOrd="0" destOrd="0" presId="urn:microsoft.com/office/officeart/2016/7/layout/VerticalHollowActionList"/>
    <dgm:cxn modelId="{0CA2C496-589A-4C58-8460-68D67A32FD4F}" srcId="{EC1EFA62-4674-4997-9347-E0333661D1D0}" destId="{5CDAD50A-B67D-47FC-A298-0629A451B692}" srcOrd="0" destOrd="0" parTransId="{2C81534B-A84C-4239-95AF-34ECDFE72941}" sibTransId="{65A0CC3B-6345-4A90-8062-F1665302ED18}"/>
    <dgm:cxn modelId="{41D99E9B-689C-894F-ABD0-C0BFA897E98B}" type="presOf" srcId="{853664B2-F257-4E8C-A27D-3B57D7611025}" destId="{DF31A8F1-27F0-304F-BBD0-9027CDD82B1C}" srcOrd="0" destOrd="0" presId="urn:microsoft.com/office/officeart/2016/7/layout/VerticalHollowActionList"/>
    <dgm:cxn modelId="{6867C5A6-11E6-436F-BA9C-2764FF79D883}" srcId="{E32EBEF9-FA0E-439E-A6EC-7182D4D80239}" destId="{DD79D5FB-E1E8-4D1A-9E56-A0A596822F28}" srcOrd="0" destOrd="0" parTransId="{60FD0142-DFC7-4255-A031-14ADC69B5670}" sibTransId="{B37A44FA-81C9-4C45-8EEB-8BE0FBC3D2EE}"/>
    <dgm:cxn modelId="{0C7F9DAA-DBD4-254E-90FE-5FE6BEAB811D}" type="presOf" srcId="{8D7EEF5C-96EC-4CC3-8CD3-1242428E9051}" destId="{7ED977A0-9B54-014F-BEF4-2125B6280A4D}" srcOrd="0" destOrd="0" presId="urn:microsoft.com/office/officeart/2016/7/layout/VerticalHollowActionList"/>
    <dgm:cxn modelId="{9CD65FAC-D67F-475A-A215-01B751D45A46}" srcId="{95B264B4-C61A-4D37-BFC3-085066DC2745}" destId="{E32EBEF9-FA0E-439E-A6EC-7182D4D80239}" srcOrd="0" destOrd="0" parTransId="{1793102A-63F1-4B43-A6FE-083F1CD672E9}" sibTransId="{3395A6F0-C1C2-4990-B649-CF226D9FD01A}"/>
    <dgm:cxn modelId="{F17A4CDD-673D-47E9-B6E8-A349E440E125}" srcId="{95B264B4-C61A-4D37-BFC3-085066DC2745}" destId="{EC1EFA62-4674-4997-9347-E0333661D1D0}" srcOrd="3" destOrd="0" parTransId="{300FCE15-A2C1-4BDF-A9A5-1E677884D26C}" sibTransId="{C4ABE65A-BBF7-4EB3-8CDB-B5FF827FF871}"/>
    <dgm:cxn modelId="{DEAA72E3-E7F8-6043-9301-6CCAFEBB1129}" type="presOf" srcId="{95B264B4-C61A-4D37-BFC3-085066DC2745}" destId="{4F3C1DB0-79E0-8E46-A969-E890AE7DF0FE}" srcOrd="0" destOrd="0" presId="urn:microsoft.com/office/officeart/2016/7/layout/VerticalHollowActionList"/>
    <dgm:cxn modelId="{03EAF7E4-9727-B742-8580-ED04153CE7CF}" type="presOf" srcId="{5CDAD50A-B67D-47FC-A298-0629A451B692}" destId="{B580F374-E7CD-2C44-B82E-FF2E01E46190}" srcOrd="0" destOrd="0" presId="urn:microsoft.com/office/officeart/2016/7/layout/VerticalHollowActionList"/>
    <dgm:cxn modelId="{511D40F8-74EF-402E-BA82-CF77425B3239}" srcId="{95B264B4-C61A-4D37-BFC3-085066DC2745}" destId="{1B39EE10-4206-4526-8BD7-FBC01E0E4856}" srcOrd="4" destOrd="0" parTransId="{D54CF4D5-A9C1-4A32-8FAB-DB483B01AF4B}" sibTransId="{B8F6B289-722E-43A8-82B5-B3CBC543917C}"/>
    <dgm:cxn modelId="{863DA5FD-51E9-4A8B-B441-47F4E5FCBEFE}" srcId="{95B264B4-C61A-4D37-BFC3-085066DC2745}" destId="{0C4FA164-66D7-4EC6-B0DD-232113FD6CA7}" srcOrd="2" destOrd="0" parTransId="{CCA4D13C-DF4F-4795-AD19-95EFF7032DEF}" sibTransId="{FA44007F-7A36-456E-BA09-CE1017BF9155}"/>
    <dgm:cxn modelId="{07C96CA7-DC4B-8644-B2DD-E546E071336E}" type="presParOf" srcId="{4F3C1DB0-79E0-8E46-A969-E890AE7DF0FE}" destId="{1E2A7FA2-9D9B-064D-8DCA-54F40FDB0A6F}" srcOrd="0" destOrd="0" presId="urn:microsoft.com/office/officeart/2016/7/layout/VerticalHollowActionList"/>
    <dgm:cxn modelId="{F81A390F-C4AF-3C48-99A2-60B9CFBFB836}" type="presParOf" srcId="{1E2A7FA2-9D9B-064D-8DCA-54F40FDB0A6F}" destId="{B55B15B5-ACA6-774A-B179-B05BDE95AB86}" srcOrd="0" destOrd="0" presId="urn:microsoft.com/office/officeart/2016/7/layout/VerticalHollowActionList"/>
    <dgm:cxn modelId="{A868FE5B-DA8C-A14F-9D71-EAD2D054F79E}" type="presParOf" srcId="{1E2A7FA2-9D9B-064D-8DCA-54F40FDB0A6F}" destId="{74209711-ED2D-4245-93F4-2E3DCCF9534B}" srcOrd="1" destOrd="0" presId="urn:microsoft.com/office/officeart/2016/7/layout/VerticalHollowActionList"/>
    <dgm:cxn modelId="{6E76947F-FC5F-4B40-9400-C873DFBC07EB}" type="presParOf" srcId="{4F3C1DB0-79E0-8E46-A969-E890AE7DF0FE}" destId="{251311CD-0DB9-E348-AE73-4D9C01337DAD}" srcOrd="1" destOrd="0" presId="urn:microsoft.com/office/officeart/2016/7/layout/VerticalHollowActionList"/>
    <dgm:cxn modelId="{16AFF45C-171E-6847-89D4-F941ADFA7B95}" type="presParOf" srcId="{4F3C1DB0-79E0-8E46-A969-E890AE7DF0FE}" destId="{21918803-9E80-1145-9275-6E9CA0D3B616}" srcOrd="2" destOrd="0" presId="urn:microsoft.com/office/officeart/2016/7/layout/VerticalHollowActionList"/>
    <dgm:cxn modelId="{30F642E3-5BBB-CD47-B2CD-DF5FACF0C136}" type="presParOf" srcId="{21918803-9E80-1145-9275-6E9CA0D3B616}" destId="{BD2913D3-7D25-1D4A-B976-DD0736091A78}" srcOrd="0" destOrd="0" presId="urn:microsoft.com/office/officeart/2016/7/layout/VerticalHollowActionList"/>
    <dgm:cxn modelId="{ECFC8610-3506-6B49-BFC2-F28022ED82F8}" type="presParOf" srcId="{21918803-9E80-1145-9275-6E9CA0D3B616}" destId="{36BA1712-88BA-EB4E-AFA8-5FC4C7002719}" srcOrd="1" destOrd="0" presId="urn:microsoft.com/office/officeart/2016/7/layout/VerticalHollowActionList"/>
    <dgm:cxn modelId="{3A6E00C4-6676-D543-A9D5-C25A415D2FBF}" type="presParOf" srcId="{4F3C1DB0-79E0-8E46-A969-E890AE7DF0FE}" destId="{60673BA0-123B-EE45-93C8-953CCEFF8632}" srcOrd="3" destOrd="0" presId="urn:microsoft.com/office/officeart/2016/7/layout/VerticalHollowActionList"/>
    <dgm:cxn modelId="{99E575C1-1654-A244-95FE-8776C80D7F72}" type="presParOf" srcId="{4F3C1DB0-79E0-8E46-A969-E890AE7DF0FE}" destId="{589844D0-44A5-ED4E-ADDB-D48236D08783}" srcOrd="4" destOrd="0" presId="urn:microsoft.com/office/officeart/2016/7/layout/VerticalHollowActionList"/>
    <dgm:cxn modelId="{A09DE4B4-EC43-C949-8652-2C4269897875}" type="presParOf" srcId="{589844D0-44A5-ED4E-ADDB-D48236D08783}" destId="{3967B742-FED3-6143-90CC-E9F43A43AEF5}" srcOrd="0" destOrd="0" presId="urn:microsoft.com/office/officeart/2016/7/layout/VerticalHollowActionList"/>
    <dgm:cxn modelId="{9FD63291-5D6D-F443-9648-261FB705DE21}" type="presParOf" srcId="{589844D0-44A5-ED4E-ADDB-D48236D08783}" destId="{66BD6B71-6066-4148-9A57-316C68B4FF77}" srcOrd="1" destOrd="0" presId="urn:microsoft.com/office/officeart/2016/7/layout/VerticalHollowActionList"/>
    <dgm:cxn modelId="{1962CCB2-854B-7B49-98FA-E60B12D1217F}" type="presParOf" srcId="{4F3C1DB0-79E0-8E46-A969-E890AE7DF0FE}" destId="{26F4130C-C2D7-044C-ADDB-7461F2F75719}" srcOrd="5" destOrd="0" presId="urn:microsoft.com/office/officeart/2016/7/layout/VerticalHollowActionList"/>
    <dgm:cxn modelId="{F38F4411-4C78-D548-A7C6-8BFEC918A073}" type="presParOf" srcId="{4F3C1DB0-79E0-8E46-A969-E890AE7DF0FE}" destId="{CE796CD2-1FE0-A040-8C3D-79195F6726E9}" srcOrd="6" destOrd="0" presId="urn:microsoft.com/office/officeart/2016/7/layout/VerticalHollowActionList"/>
    <dgm:cxn modelId="{68159A9D-45E3-B045-A981-98461674E087}" type="presParOf" srcId="{CE796CD2-1FE0-A040-8C3D-79195F6726E9}" destId="{41EB0608-39F9-9549-A276-E02CA6BBC4CE}" srcOrd="0" destOrd="0" presId="urn:microsoft.com/office/officeart/2016/7/layout/VerticalHollowActionList"/>
    <dgm:cxn modelId="{87F93E58-9ADD-C04E-938D-605041A7BE82}" type="presParOf" srcId="{CE796CD2-1FE0-A040-8C3D-79195F6726E9}" destId="{B580F374-E7CD-2C44-B82E-FF2E01E46190}" srcOrd="1" destOrd="0" presId="urn:microsoft.com/office/officeart/2016/7/layout/VerticalHollowActionList"/>
    <dgm:cxn modelId="{FBE602C9-34FB-6247-934A-3238CFFDE34E}" type="presParOf" srcId="{4F3C1DB0-79E0-8E46-A969-E890AE7DF0FE}" destId="{29ECD06B-7AC9-3049-9AE2-517500556519}" srcOrd="7" destOrd="0" presId="urn:microsoft.com/office/officeart/2016/7/layout/VerticalHollowActionList"/>
    <dgm:cxn modelId="{3D832320-71F2-4141-81DF-EDB273BAEC32}" type="presParOf" srcId="{4F3C1DB0-79E0-8E46-A969-E890AE7DF0FE}" destId="{33924736-AF34-AD4F-8CD4-3EE9CD61AC9A}" srcOrd="8" destOrd="0" presId="urn:microsoft.com/office/officeart/2016/7/layout/VerticalHollowActionList"/>
    <dgm:cxn modelId="{35C25A97-EC61-FF49-BC71-B102ACB7A296}" type="presParOf" srcId="{33924736-AF34-AD4F-8CD4-3EE9CD61AC9A}" destId="{01F1E968-DF9E-E547-BB07-37321B8E8786}" srcOrd="0" destOrd="0" presId="urn:microsoft.com/office/officeart/2016/7/layout/VerticalHollowActionList"/>
    <dgm:cxn modelId="{0D08E0C8-74C9-1843-8EEC-EE0E2C684F36}" type="presParOf" srcId="{33924736-AF34-AD4F-8CD4-3EE9CD61AC9A}" destId="{70D9047D-F97B-7644-9C9F-916348BFF9E8}" srcOrd="1" destOrd="0" presId="urn:microsoft.com/office/officeart/2016/7/layout/VerticalHollowActionList"/>
    <dgm:cxn modelId="{6C8845A7-91BA-AE4B-9B0D-6F45280DBBAC}" type="presParOf" srcId="{4F3C1DB0-79E0-8E46-A969-E890AE7DF0FE}" destId="{7C7E8F81-ACA5-034F-8987-3D2B8FAA7AF3}" srcOrd="9" destOrd="0" presId="urn:microsoft.com/office/officeart/2016/7/layout/VerticalHollowActionList"/>
    <dgm:cxn modelId="{B4008D18-434E-3449-B06D-22BA7B02F466}" type="presParOf" srcId="{4F3C1DB0-79E0-8E46-A969-E890AE7DF0FE}" destId="{DB389655-C375-4641-AA97-3F04645A7808}" srcOrd="10" destOrd="0" presId="urn:microsoft.com/office/officeart/2016/7/layout/VerticalHollowActionList"/>
    <dgm:cxn modelId="{FC726F2D-113B-BE4B-8CF3-5762BCE54821}" type="presParOf" srcId="{DB389655-C375-4641-AA97-3F04645A7808}" destId="{7ED977A0-9B54-014F-BEF4-2125B6280A4D}" srcOrd="0" destOrd="0" presId="urn:microsoft.com/office/officeart/2016/7/layout/VerticalHollowActionList"/>
    <dgm:cxn modelId="{BC196A02-81DF-F34F-B840-BCEBD7A48E7D}" type="presParOf" srcId="{DB389655-C375-4641-AA97-3F04645A7808}" destId="{DF31A8F1-27F0-304F-BBD0-9027CDD82B1C}" srcOrd="1" destOrd="0" presId="urn:microsoft.com/office/officeart/2016/7/layout/VerticalHollowActionList"/>
    <dgm:cxn modelId="{BE6F9A6A-423B-2C45-AB73-7E37531971C3}" type="presParOf" srcId="{4F3C1DB0-79E0-8E46-A969-E890AE7DF0FE}" destId="{87C54C8A-7DB9-B841-9373-92A1B17D0C72}" srcOrd="11" destOrd="0" presId="urn:microsoft.com/office/officeart/2016/7/layout/VerticalHollowActionList"/>
    <dgm:cxn modelId="{9A136063-F202-4047-B5F8-9C21A91D72C2}" type="presParOf" srcId="{4F3C1DB0-79E0-8E46-A969-E890AE7DF0FE}" destId="{3557FEEC-0C19-D047-B1F9-5C8B2BD5B302}" srcOrd="12" destOrd="0" presId="urn:microsoft.com/office/officeart/2016/7/layout/VerticalHollowActionList"/>
    <dgm:cxn modelId="{246C5AD5-A90F-694F-B22B-EE248E55B525}" type="presParOf" srcId="{3557FEEC-0C19-D047-B1F9-5C8B2BD5B302}" destId="{2D9D2D36-C478-1543-9BCF-32652AE13C2C}" srcOrd="0" destOrd="0" presId="urn:microsoft.com/office/officeart/2016/7/layout/VerticalHollowActionList"/>
    <dgm:cxn modelId="{3D64114F-543F-734E-A77B-8FF1AB9DEF7A}" type="presParOf" srcId="{3557FEEC-0C19-D047-B1F9-5C8B2BD5B302}" destId="{D70442E1-9981-F54A-939A-63AE3C574D3F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83BB9-28AC-477F-B586-E4C9775B7BAA}">
      <dsp:nvSpPr>
        <dsp:cNvPr id="0" name=""/>
        <dsp:cNvSpPr/>
      </dsp:nvSpPr>
      <dsp:spPr>
        <a:xfrm>
          <a:off x="0" y="303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01BCE-E35D-4643-B2DF-3EE019D73001}">
      <dsp:nvSpPr>
        <dsp:cNvPr id="0" name=""/>
        <dsp:cNvSpPr/>
      </dsp:nvSpPr>
      <dsp:spPr>
        <a:xfrm>
          <a:off x="195623" y="148540"/>
          <a:ext cx="355678" cy="355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C0CC4-6768-4F19-900C-EFD6E0E89B8D}">
      <dsp:nvSpPr>
        <dsp:cNvPr id="0" name=""/>
        <dsp:cNvSpPr/>
      </dsp:nvSpPr>
      <dsp:spPr>
        <a:xfrm>
          <a:off x="746924" y="303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Book" panose="02000503020000020003" pitchFamily="2" charset="0"/>
            </a:rPr>
            <a:t>Clear Communication</a:t>
          </a:r>
        </a:p>
      </dsp:txBody>
      <dsp:txXfrm>
        <a:off x="746924" y="3036"/>
        <a:ext cx="7177875" cy="646687"/>
      </dsp:txXfrm>
    </dsp:sp>
    <dsp:sp modelId="{090AECB6-05DF-4707-B6E5-A0A6ABC87147}">
      <dsp:nvSpPr>
        <dsp:cNvPr id="0" name=""/>
        <dsp:cNvSpPr/>
      </dsp:nvSpPr>
      <dsp:spPr>
        <a:xfrm>
          <a:off x="0" y="81139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C071D-122E-4F26-AA41-89D45CE00CB9}">
      <dsp:nvSpPr>
        <dsp:cNvPr id="0" name=""/>
        <dsp:cNvSpPr/>
      </dsp:nvSpPr>
      <dsp:spPr>
        <a:xfrm>
          <a:off x="195623" y="956900"/>
          <a:ext cx="355678" cy="355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C4273-BC4E-4466-B09B-BFAE04EC39C5}">
      <dsp:nvSpPr>
        <dsp:cNvPr id="0" name=""/>
        <dsp:cNvSpPr/>
      </dsp:nvSpPr>
      <dsp:spPr>
        <a:xfrm>
          <a:off x="746924" y="81139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Book" panose="02000503020000020003" pitchFamily="2" charset="0"/>
            </a:rPr>
            <a:t>Transparent Facilitation</a:t>
          </a:r>
        </a:p>
      </dsp:txBody>
      <dsp:txXfrm>
        <a:off x="746924" y="811396"/>
        <a:ext cx="7177875" cy="646687"/>
      </dsp:txXfrm>
    </dsp:sp>
    <dsp:sp modelId="{1E6FDE45-136B-4314-B77A-6212165D536C}">
      <dsp:nvSpPr>
        <dsp:cNvPr id="0" name=""/>
        <dsp:cNvSpPr/>
      </dsp:nvSpPr>
      <dsp:spPr>
        <a:xfrm>
          <a:off x="0" y="161975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13851-29EB-4DF9-83CB-5B4ED8400E11}">
      <dsp:nvSpPr>
        <dsp:cNvPr id="0" name=""/>
        <dsp:cNvSpPr/>
      </dsp:nvSpPr>
      <dsp:spPr>
        <a:xfrm>
          <a:off x="195623" y="1765260"/>
          <a:ext cx="355678" cy="355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99259-CC95-47A1-B782-137EB6EBE07E}">
      <dsp:nvSpPr>
        <dsp:cNvPr id="0" name=""/>
        <dsp:cNvSpPr/>
      </dsp:nvSpPr>
      <dsp:spPr>
        <a:xfrm>
          <a:off x="746924" y="161975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Book" panose="02000503020000020003" pitchFamily="2" charset="0"/>
            </a:rPr>
            <a:t>Repetition</a:t>
          </a:r>
        </a:p>
      </dsp:txBody>
      <dsp:txXfrm>
        <a:off x="746924" y="1619756"/>
        <a:ext cx="7177875" cy="646687"/>
      </dsp:txXfrm>
    </dsp:sp>
    <dsp:sp modelId="{BD3A0549-E818-408B-8EC2-1DBF91E08153}">
      <dsp:nvSpPr>
        <dsp:cNvPr id="0" name=""/>
        <dsp:cNvSpPr/>
      </dsp:nvSpPr>
      <dsp:spPr>
        <a:xfrm>
          <a:off x="0" y="2428115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5DEFF-AB2C-4E4A-A75F-54BB920135DA}">
      <dsp:nvSpPr>
        <dsp:cNvPr id="0" name=""/>
        <dsp:cNvSpPr/>
      </dsp:nvSpPr>
      <dsp:spPr>
        <a:xfrm>
          <a:off x="195623" y="2573620"/>
          <a:ext cx="355678" cy="355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EA966-D14F-4E16-9B1F-B37DA2343AE9}">
      <dsp:nvSpPr>
        <dsp:cNvPr id="0" name=""/>
        <dsp:cNvSpPr/>
      </dsp:nvSpPr>
      <dsp:spPr>
        <a:xfrm>
          <a:off x="746924" y="2428115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Book" panose="02000503020000020003" pitchFamily="2" charset="0"/>
            </a:rPr>
            <a:t>General Consistency, but allow for flexibility</a:t>
          </a:r>
        </a:p>
      </dsp:txBody>
      <dsp:txXfrm>
        <a:off x="746924" y="2428115"/>
        <a:ext cx="7177875" cy="646687"/>
      </dsp:txXfrm>
    </dsp:sp>
    <dsp:sp modelId="{15900EBE-AF65-44AB-8B01-AFE5007BEEC0}">
      <dsp:nvSpPr>
        <dsp:cNvPr id="0" name=""/>
        <dsp:cNvSpPr/>
      </dsp:nvSpPr>
      <dsp:spPr>
        <a:xfrm>
          <a:off x="0" y="3236475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D9CED-19D2-4394-84AF-F860118F050C}">
      <dsp:nvSpPr>
        <dsp:cNvPr id="0" name=""/>
        <dsp:cNvSpPr/>
      </dsp:nvSpPr>
      <dsp:spPr>
        <a:xfrm>
          <a:off x="195623" y="3381980"/>
          <a:ext cx="355678" cy="3556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91EFA-4EB8-4C35-BBEC-B94ED7533451}">
      <dsp:nvSpPr>
        <dsp:cNvPr id="0" name=""/>
        <dsp:cNvSpPr/>
      </dsp:nvSpPr>
      <dsp:spPr>
        <a:xfrm>
          <a:off x="746924" y="3236475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Book" panose="02000503020000020003" pitchFamily="2" charset="0"/>
            </a:rPr>
            <a:t>Collaborative Norm-Setting, where appropriate</a:t>
          </a:r>
        </a:p>
      </dsp:txBody>
      <dsp:txXfrm>
        <a:off x="746924" y="3236475"/>
        <a:ext cx="7177875" cy="64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676EC-79C4-EE45-934B-1C5884D79316}">
      <dsp:nvSpPr>
        <dsp:cNvPr id="0" name=""/>
        <dsp:cNvSpPr/>
      </dsp:nvSpPr>
      <dsp:spPr>
        <a:xfrm>
          <a:off x="4759" y="1202799"/>
          <a:ext cx="1487834" cy="1785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0" rIns="146965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Remain in the class</a:t>
          </a:r>
        </a:p>
      </dsp:txBody>
      <dsp:txXfrm>
        <a:off x="4759" y="1916959"/>
        <a:ext cx="1487834" cy="1071241"/>
      </dsp:txXfrm>
    </dsp:sp>
    <dsp:sp modelId="{2418DA23-0F9F-EB48-994B-591891468480}">
      <dsp:nvSpPr>
        <dsp:cNvPr id="0" name=""/>
        <dsp:cNvSpPr/>
      </dsp:nvSpPr>
      <dsp:spPr>
        <a:xfrm>
          <a:off x="4759" y="1202799"/>
          <a:ext cx="1487834" cy="7141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165100" rIns="146965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01</a:t>
          </a:r>
        </a:p>
      </dsp:txBody>
      <dsp:txXfrm>
        <a:off x="4759" y="1202799"/>
        <a:ext cx="1487834" cy="714160"/>
      </dsp:txXfrm>
    </dsp:sp>
    <dsp:sp modelId="{85EA16CB-91EE-8448-B40F-5CD5D88C3D27}">
      <dsp:nvSpPr>
        <dsp:cNvPr id="0" name=""/>
        <dsp:cNvSpPr/>
      </dsp:nvSpPr>
      <dsp:spPr>
        <a:xfrm>
          <a:off x="1611621" y="1202799"/>
          <a:ext cx="1487834" cy="1785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0" rIns="146965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Be able to focus on learning</a:t>
          </a:r>
        </a:p>
      </dsp:txBody>
      <dsp:txXfrm>
        <a:off x="1611621" y="1916959"/>
        <a:ext cx="1487834" cy="1071241"/>
      </dsp:txXfrm>
    </dsp:sp>
    <dsp:sp modelId="{094224F2-561D-824D-9C76-F3DE804E9A5E}">
      <dsp:nvSpPr>
        <dsp:cNvPr id="0" name=""/>
        <dsp:cNvSpPr/>
      </dsp:nvSpPr>
      <dsp:spPr>
        <a:xfrm>
          <a:off x="1611621" y="1202799"/>
          <a:ext cx="1487834" cy="7141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165100" rIns="146965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02</a:t>
          </a:r>
        </a:p>
      </dsp:txBody>
      <dsp:txXfrm>
        <a:off x="1611621" y="1202799"/>
        <a:ext cx="1487834" cy="714160"/>
      </dsp:txXfrm>
    </dsp:sp>
    <dsp:sp modelId="{DB6222C5-8C02-E845-8C96-C0FB856ADCC0}">
      <dsp:nvSpPr>
        <dsp:cNvPr id="0" name=""/>
        <dsp:cNvSpPr/>
      </dsp:nvSpPr>
      <dsp:spPr>
        <a:xfrm>
          <a:off x="3218482" y="1202799"/>
          <a:ext cx="1487834" cy="1785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0" rIns="146965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Participate more willingly</a:t>
          </a:r>
        </a:p>
      </dsp:txBody>
      <dsp:txXfrm>
        <a:off x="3218482" y="1916959"/>
        <a:ext cx="1487834" cy="1071241"/>
      </dsp:txXfrm>
    </dsp:sp>
    <dsp:sp modelId="{F0B59C79-5B52-FC46-A96A-F24028DB9044}">
      <dsp:nvSpPr>
        <dsp:cNvPr id="0" name=""/>
        <dsp:cNvSpPr/>
      </dsp:nvSpPr>
      <dsp:spPr>
        <a:xfrm>
          <a:off x="3218482" y="1202799"/>
          <a:ext cx="1487834" cy="7141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165100" rIns="146965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03</a:t>
          </a:r>
        </a:p>
      </dsp:txBody>
      <dsp:txXfrm>
        <a:off x="3218482" y="1202799"/>
        <a:ext cx="1487834" cy="714160"/>
      </dsp:txXfrm>
    </dsp:sp>
    <dsp:sp modelId="{51A3689F-54DD-2A47-AE7C-FBF1AADD764B}">
      <dsp:nvSpPr>
        <dsp:cNvPr id="0" name=""/>
        <dsp:cNvSpPr/>
      </dsp:nvSpPr>
      <dsp:spPr>
        <a:xfrm>
          <a:off x="4825344" y="1202799"/>
          <a:ext cx="1487834" cy="1785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0" rIns="146965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Engage in learning activities</a:t>
          </a:r>
        </a:p>
      </dsp:txBody>
      <dsp:txXfrm>
        <a:off x="4825344" y="1916959"/>
        <a:ext cx="1487834" cy="1071241"/>
      </dsp:txXfrm>
    </dsp:sp>
    <dsp:sp modelId="{892B3908-2678-424F-BACE-3D055B042099}">
      <dsp:nvSpPr>
        <dsp:cNvPr id="0" name=""/>
        <dsp:cNvSpPr/>
      </dsp:nvSpPr>
      <dsp:spPr>
        <a:xfrm>
          <a:off x="4825344" y="1202799"/>
          <a:ext cx="1487834" cy="7141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165100" rIns="146965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04</a:t>
          </a:r>
        </a:p>
      </dsp:txBody>
      <dsp:txXfrm>
        <a:off x="4825344" y="1202799"/>
        <a:ext cx="1487834" cy="714160"/>
      </dsp:txXfrm>
    </dsp:sp>
    <dsp:sp modelId="{82951C3F-B4A7-BB4D-B780-B28B08AE7A72}">
      <dsp:nvSpPr>
        <dsp:cNvPr id="0" name=""/>
        <dsp:cNvSpPr/>
      </dsp:nvSpPr>
      <dsp:spPr>
        <a:xfrm>
          <a:off x="6432205" y="1202799"/>
          <a:ext cx="1487834" cy="1785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0" rIns="146965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Be</a:t>
          </a:r>
          <a:r>
            <a:rPr lang="en-US" sz="1800" b="0" i="0" kern="1200" baseline="0" dirty="0">
              <a:latin typeface="Avenir Book" panose="02000503020000020003" pitchFamily="2" charset="0"/>
            </a:rPr>
            <a:t> open with you about concerns</a:t>
          </a:r>
          <a:endParaRPr lang="en-US" sz="1800" b="0" i="0" kern="1200" dirty="0">
            <a:latin typeface="Avenir Book" panose="02000503020000020003" pitchFamily="2" charset="0"/>
          </a:endParaRPr>
        </a:p>
      </dsp:txBody>
      <dsp:txXfrm>
        <a:off x="6432205" y="1916959"/>
        <a:ext cx="1487834" cy="1071241"/>
      </dsp:txXfrm>
    </dsp:sp>
    <dsp:sp modelId="{EDFB3A24-EFFB-2240-A7E9-C956ACDF5161}">
      <dsp:nvSpPr>
        <dsp:cNvPr id="0" name=""/>
        <dsp:cNvSpPr/>
      </dsp:nvSpPr>
      <dsp:spPr>
        <a:xfrm>
          <a:off x="6432205" y="1202799"/>
          <a:ext cx="1487834" cy="7141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65" tIns="165100" rIns="146965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05</a:t>
          </a:r>
        </a:p>
      </dsp:txBody>
      <dsp:txXfrm>
        <a:off x="6432205" y="1202799"/>
        <a:ext cx="1487834" cy="714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5E388-89D9-4CAC-95C0-0E1D8B11B7A2}">
      <dsp:nvSpPr>
        <dsp:cNvPr id="0" name=""/>
        <dsp:cNvSpPr/>
      </dsp:nvSpPr>
      <dsp:spPr>
        <a:xfrm>
          <a:off x="0" y="303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E9B11-15B3-4924-A2A4-EE8DAD63E943}">
      <dsp:nvSpPr>
        <dsp:cNvPr id="0" name=""/>
        <dsp:cNvSpPr/>
      </dsp:nvSpPr>
      <dsp:spPr>
        <a:xfrm>
          <a:off x="195623" y="148540"/>
          <a:ext cx="355678" cy="355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E7FCD-04FA-4E4C-87ED-0F38F9EBB2A3}">
      <dsp:nvSpPr>
        <dsp:cNvPr id="0" name=""/>
        <dsp:cNvSpPr/>
      </dsp:nvSpPr>
      <dsp:spPr>
        <a:xfrm>
          <a:off x="746924" y="303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Break up classes into “episodes” of 15-30 minutes</a:t>
          </a:r>
        </a:p>
      </dsp:txBody>
      <dsp:txXfrm>
        <a:off x="746924" y="3036"/>
        <a:ext cx="7177875" cy="646687"/>
      </dsp:txXfrm>
    </dsp:sp>
    <dsp:sp modelId="{9DC745C1-6059-450C-8484-0A9A27BCD4EB}">
      <dsp:nvSpPr>
        <dsp:cNvPr id="0" name=""/>
        <dsp:cNvSpPr/>
      </dsp:nvSpPr>
      <dsp:spPr>
        <a:xfrm>
          <a:off x="0" y="81139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B6607-BF83-4553-A924-A70C3D02BA30}">
      <dsp:nvSpPr>
        <dsp:cNvPr id="0" name=""/>
        <dsp:cNvSpPr/>
      </dsp:nvSpPr>
      <dsp:spPr>
        <a:xfrm>
          <a:off x="195623" y="956900"/>
          <a:ext cx="355678" cy="355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EBEC2-4EB1-4F32-9396-5BC7892A49EE}">
      <dsp:nvSpPr>
        <dsp:cNvPr id="0" name=""/>
        <dsp:cNvSpPr/>
      </dsp:nvSpPr>
      <dsp:spPr>
        <a:xfrm>
          <a:off x="746924" y="81139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Integrate active learning: polls; group activities; individual reflection or tasks</a:t>
          </a:r>
        </a:p>
      </dsp:txBody>
      <dsp:txXfrm>
        <a:off x="746924" y="811396"/>
        <a:ext cx="7177875" cy="646687"/>
      </dsp:txXfrm>
    </dsp:sp>
    <dsp:sp modelId="{92DD7365-9538-4CF0-A0C3-B0AF9773799B}">
      <dsp:nvSpPr>
        <dsp:cNvPr id="0" name=""/>
        <dsp:cNvSpPr/>
      </dsp:nvSpPr>
      <dsp:spPr>
        <a:xfrm>
          <a:off x="0" y="1619756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ED41C-1CB2-4F22-8E86-45BC6254B9F9}">
      <dsp:nvSpPr>
        <dsp:cNvPr id="0" name=""/>
        <dsp:cNvSpPr/>
      </dsp:nvSpPr>
      <dsp:spPr>
        <a:xfrm>
          <a:off x="195623" y="1765260"/>
          <a:ext cx="355678" cy="355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15C60-F626-4642-B53C-A6EC57543A32}">
      <dsp:nvSpPr>
        <dsp:cNvPr id="0" name=""/>
        <dsp:cNvSpPr/>
      </dsp:nvSpPr>
      <dsp:spPr>
        <a:xfrm>
          <a:off x="746924" y="1619756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Have quick “re-set” moments (ice-breakers; movement)</a:t>
          </a:r>
        </a:p>
      </dsp:txBody>
      <dsp:txXfrm>
        <a:off x="746924" y="1619756"/>
        <a:ext cx="7177875" cy="646687"/>
      </dsp:txXfrm>
    </dsp:sp>
    <dsp:sp modelId="{C3399EFF-E830-4383-A700-2AC2EFFDF691}">
      <dsp:nvSpPr>
        <dsp:cNvPr id="0" name=""/>
        <dsp:cNvSpPr/>
      </dsp:nvSpPr>
      <dsp:spPr>
        <a:xfrm>
          <a:off x="0" y="2428115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AE662-1FC7-4CE3-A9E4-41C79DC6B3AF}">
      <dsp:nvSpPr>
        <dsp:cNvPr id="0" name=""/>
        <dsp:cNvSpPr/>
      </dsp:nvSpPr>
      <dsp:spPr>
        <a:xfrm>
          <a:off x="195623" y="2573620"/>
          <a:ext cx="355678" cy="355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37E3D-E2B1-418E-A8BB-88EFFF377146}">
      <dsp:nvSpPr>
        <dsp:cNvPr id="0" name=""/>
        <dsp:cNvSpPr/>
      </dsp:nvSpPr>
      <dsp:spPr>
        <a:xfrm>
          <a:off x="746924" y="2428115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Vary modality (videos; audio; lecture; discussion; reflection time)</a:t>
          </a:r>
        </a:p>
      </dsp:txBody>
      <dsp:txXfrm>
        <a:off x="746924" y="2428115"/>
        <a:ext cx="7177875" cy="646687"/>
      </dsp:txXfrm>
    </dsp:sp>
    <dsp:sp modelId="{69F6277F-7443-4B67-A782-7C29E7431E28}">
      <dsp:nvSpPr>
        <dsp:cNvPr id="0" name=""/>
        <dsp:cNvSpPr/>
      </dsp:nvSpPr>
      <dsp:spPr>
        <a:xfrm>
          <a:off x="0" y="3236475"/>
          <a:ext cx="7924800" cy="646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D7BDD-41BA-46DB-9D3D-1F63E122D389}">
      <dsp:nvSpPr>
        <dsp:cNvPr id="0" name=""/>
        <dsp:cNvSpPr/>
      </dsp:nvSpPr>
      <dsp:spPr>
        <a:xfrm>
          <a:off x="195623" y="3381980"/>
          <a:ext cx="355678" cy="3556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89C65-2F31-4379-81FC-6BF46D30AD4A}">
      <dsp:nvSpPr>
        <dsp:cNvPr id="0" name=""/>
        <dsp:cNvSpPr/>
      </dsp:nvSpPr>
      <dsp:spPr>
        <a:xfrm>
          <a:off x="746924" y="3236475"/>
          <a:ext cx="7177875" cy="6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41" tIns="68441" rIns="68441" bIns="6844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Connect to relevance </a:t>
          </a:r>
        </a:p>
      </dsp:txBody>
      <dsp:txXfrm>
        <a:off x="746924" y="3236475"/>
        <a:ext cx="7177875" cy="646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09711-ED2D-4245-93F4-2E3DCCF9534B}">
      <dsp:nvSpPr>
        <dsp:cNvPr id="0" name=""/>
        <dsp:cNvSpPr/>
      </dsp:nvSpPr>
      <dsp:spPr>
        <a:xfrm>
          <a:off x="1584959" y="1821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Model inclusive participation</a:t>
          </a:r>
        </a:p>
      </dsp:txBody>
      <dsp:txXfrm>
        <a:off x="1584959" y="1821"/>
        <a:ext cx="6339840" cy="527521"/>
      </dsp:txXfrm>
    </dsp:sp>
    <dsp:sp modelId="{B55B15B5-ACA6-774A-B179-B05BDE95AB86}">
      <dsp:nvSpPr>
        <dsp:cNvPr id="0" name=""/>
        <dsp:cNvSpPr/>
      </dsp:nvSpPr>
      <dsp:spPr>
        <a:xfrm>
          <a:off x="0" y="1821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</a:t>
          </a:r>
        </a:p>
      </dsp:txBody>
      <dsp:txXfrm>
        <a:off x="0" y="1821"/>
        <a:ext cx="1584960" cy="527521"/>
      </dsp:txXfrm>
    </dsp:sp>
    <dsp:sp modelId="{36BA1712-88BA-EB4E-AFA8-5FC4C7002719}">
      <dsp:nvSpPr>
        <dsp:cNvPr id="0" name=""/>
        <dsp:cNvSpPr/>
      </dsp:nvSpPr>
      <dsp:spPr>
        <a:xfrm>
          <a:off x="1584959" y="560994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Book" panose="02000503020000020003" pitchFamily="2" charset="0"/>
            </a:rPr>
            <a:t>Acknowledge different ways of participating</a:t>
          </a:r>
        </a:p>
      </dsp:txBody>
      <dsp:txXfrm>
        <a:off x="1584959" y="560994"/>
        <a:ext cx="6339840" cy="527521"/>
      </dsp:txXfrm>
    </dsp:sp>
    <dsp:sp modelId="{BD2913D3-7D25-1D4A-B976-DD0736091A78}">
      <dsp:nvSpPr>
        <dsp:cNvPr id="0" name=""/>
        <dsp:cNvSpPr/>
      </dsp:nvSpPr>
      <dsp:spPr>
        <a:xfrm>
          <a:off x="0" y="560994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</a:t>
          </a:r>
        </a:p>
      </dsp:txBody>
      <dsp:txXfrm>
        <a:off x="0" y="560994"/>
        <a:ext cx="1584960" cy="527521"/>
      </dsp:txXfrm>
    </dsp:sp>
    <dsp:sp modelId="{66BD6B71-6066-4148-9A57-316C68B4FF77}">
      <dsp:nvSpPr>
        <dsp:cNvPr id="0" name=""/>
        <dsp:cNvSpPr/>
      </dsp:nvSpPr>
      <dsp:spPr>
        <a:xfrm>
          <a:off x="1584959" y="1120166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 opportunities for participating in different ways</a:t>
          </a:r>
        </a:p>
      </dsp:txBody>
      <dsp:txXfrm>
        <a:off x="1584959" y="1120166"/>
        <a:ext cx="6339840" cy="527521"/>
      </dsp:txXfrm>
    </dsp:sp>
    <dsp:sp modelId="{3967B742-FED3-6143-90CC-E9F43A43AEF5}">
      <dsp:nvSpPr>
        <dsp:cNvPr id="0" name=""/>
        <dsp:cNvSpPr/>
      </dsp:nvSpPr>
      <dsp:spPr>
        <a:xfrm>
          <a:off x="0" y="1120166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</a:t>
          </a:r>
        </a:p>
      </dsp:txBody>
      <dsp:txXfrm>
        <a:off x="0" y="1120166"/>
        <a:ext cx="1584960" cy="527521"/>
      </dsp:txXfrm>
    </dsp:sp>
    <dsp:sp modelId="{B580F374-E7CD-2C44-B82E-FF2E01E46190}">
      <dsp:nvSpPr>
        <dsp:cNvPr id="0" name=""/>
        <dsp:cNvSpPr/>
      </dsp:nvSpPr>
      <dsp:spPr>
        <a:xfrm>
          <a:off x="1584959" y="1679339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Affirm all contributions</a:t>
          </a:r>
        </a:p>
      </dsp:txBody>
      <dsp:txXfrm>
        <a:off x="1584959" y="1679339"/>
        <a:ext cx="6339840" cy="527521"/>
      </dsp:txXfrm>
    </dsp:sp>
    <dsp:sp modelId="{41EB0608-39F9-9549-A276-E02CA6BBC4CE}">
      <dsp:nvSpPr>
        <dsp:cNvPr id="0" name=""/>
        <dsp:cNvSpPr/>
      </dsp:nvSpPr>
      <dsp:spPr>
        <a:xfrm>
          <a:off x="0" y="1679339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</a:t>
          </a:r>
        </a:p>
      </dsp:txBody>
      <dsp:txXfrm>
        <a:off x="0" y="1679339"/>
        <a:ext cx="1584960" cy="527521"/>
      </dsp:txXfrm>
    </dsp:sp>
    <dsp:sp modelId="{70D9047D-F97B-7644-9C9F-916348BFF9E8}">
      <dsp:nvSpPr>
        <dsp:cNvPr id="0" name=""/>
        <dsp:cNvSpPr/>
      </dsp:nvSpPr>
      <dsp:spPr>
        <a:xfrm>
          <a:off x="1584959" y="2238511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Kindly redirect when needed</a:t>
          </a:r>
        </a:p>
      </dsp:txBody>
      <dsp:txXfrm>
        <a:off x="1584959" y="2238511"/>
        <a:ext cx="6339840" cy="527521"/>
      </dsp:txXfrm>
    </dsp:sp>
    <dsp:sp modelId="{01F1E968-DF9E-E547-BB07-37321B8E8786}">
      <dsp:nvSpPr>
        <dsp:cNvPr id="0" name=""/>
        <dsp:cNvSpPr/>
      </dsp:nvSpPr>
      <dsp:spPr>
        <a:xfrm>
          <a:off x="0" y="2238511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5</a:t>
          </a:r>
        </a:p>
      </dsp:txBody>
      <dsp:txXfrm>
        <a:off x="0" y="2238511"/>
        <a:ext cx="1584960" cy="527521"/>
      </dsp:txXfrm>
    </dsp:sp>
    <dsp:sp modelId="{DF31A8F1-27F0-304F-BBD0-9027CDD82B1C}">
      <dsp:nvSpPr>
        <dsp:cNvPr id="0" name=""/>
        <dsp:cNvSpPr/>
      </dsp:nvSpPr>
      <dsp:spPr>
        <a:xfrm>
          <a:off x="1584959" y="2797684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Make connections between student comments</a:t>
          </a:r>
        </a:p>
      </dsp:txBody>
      <dsp:txXfrm>
        <a:off x="1584959" y="2797684"/>
        <a:ext cx="6339840" cy="527521"/>
      </dsp:txXfrm>
    </dsp:sp>
    <dsp:sp modelId="{7ED977A0-9B54-014F-BEF4-2125B6280A4D}">
      <dsp:nvSpPr>
        <dsp:cNvPr id="0" name=""/>
        <dsp:cNvSpPr/>
      </dsp:nvSpPr>
      <dsp:spPr>
        <a:xfrm>
          <a:off x="0" y="2797684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6</a:t>
          </a:r>
        </a:p>
      </dsp:txBody>
      <dsp:txXfrm>
        <a:off x="0" y="2797684"/>
        <a:ext cx="1584960" cy="527521"/>
      </dsp:txXfrm>
    </dsp:sp>
    <dsp:sp modelId="{D70442E1-9981-F54A-939A-63AE3C574D3F}">
      <dsp:nvSpPr>
        <dsp:cNvPr id="0" name=""/>
        <dsp:cNvSpPr/>
      </dsp:nvSpPr>
      <dsp:spPr>
        <a:xfrm>
          <a:off x="1584959" y="3356857"/>
          <a:ext cx="6339840" cy="5275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011" tIns="133990" rIns="123011" bIns="1339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Encourage students to set their own goals for participation</a:t>
          </a:r>
        </a:p>
      </dsp:txBody>
      <dsp:txXfrm>
        <a:off x="1584959" y="3356857"/>
        <a:ext cx="6339840" cy="527521"/>
      </dsp:txXfrm>
    </dsp:sp>
    <dsp:sp modelId="{2D9D2D36-C478-1543-9BCF-32652AE13C2C}">
      <dsp:nvSpPr>
        <dsp:cNvPr id="0" name=""/>
        <dsp:cNvSpPr/>
      </dsp:nvSpPr>
      <dsp:spPr>
        <a:xfrm>
          <a:off x="0" y="3356857"/>
          <a:ext cx="1584960" cy="527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71" tIns="52107" rIns="83871" bIns="52107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7</a:t>
          </a:r>
        </a:p>
      </dsp:txBody>
      <dsp:txXfrm>
        <a:off x="0" y="3356857"/>
        <a:ext cx="1584960" cy="527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BB1441B-CAFA-734F-9848-E5F1393F32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2E69576-A3EE-A04F-9331-6CD4026FD00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79153F82-1556-8F4C-94C4-A9FB6003898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84BE57DD-A681-034A-9EF0-30C35F4C1FB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fld id="{58567B77-E915-624D-83FA-267A5A2BD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E4AFA39-3BEF-5F47-B6E7-7F49D1386F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DFCC953-D0CE-884E-BC5B-C74BF8984D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EF070B2C-CC60-2F4B-BB59-37B8EFEBE6C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8A376257-4EAE-994C-BDC1-CEAA92C600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52AF037-910D-E943-8824-E7C9062EE8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34BC4C81-ED6D-D24A-A798-3C3C43EF75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Osaka" charset="0"/>
              </a:defRPr>
            </a:lvl1pPr>
          </a:lstStyle>
          <a:p>
            <a:pPr>
              <a:defRPr/>
            </a:pPr>
            <a:fld id="{DD32FE92-180F-AB42-A5A7-EC0C181102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Osak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909bd937a_6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1909bd937a_6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10:25 - 10:35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</a:rPr>
              <a:t>Think-Pair-Share (2 min / 5 min / 3 min)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(SMH) Think of the </a:t>
            </a:r>
            <a:r>
              <a:rPr lang="en-US" sz="1100" i="1">
                <a:solidFill>
                  <a:schemeClr val="dk1"/>
                </a:solidFill>
              </a:rPr>
              <a:t>best </a:t>
            </a:r>
            <a:r>
              <a:rPr lang="en-US" sz="1100">
                <a:solidFill>
                  <a:schemeClr val="dk1"/>
                </a:solidFill>
              </a:rPr>
              <a:t>teaching you’ve ever experienced: what characteristics made the instructor so effective? 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(2 min) Independent reflection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(5 min) Share your experiences with neighbor; together, come up with 3 qualities of effective educators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SMH, BW and JO circulate among the groups and listen in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(3 min) Debrief as a large group (“as we circulated around the room, we overheard these three things over and over…”)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“In my corner, I overheard...what did you hear, BW?,” etc.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Meeting students where they are, recognizing when students are struggling, enthusiasm, humor, providing feedback and opportunities for growth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Be thinking about how you could demonstrate these qualities as a teacher.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</a:rPr>
              <a:t>Note to participants</a:t>
            </a:r>
            <a:r>
              <a:rPr lang="en-US" sz="1100">
                <a:solidFill>
                  <a:schemeClr val="dk1"/>
                </a:solidFill>
              </a:rPr>
              <a:t> (JO):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What we just did was think-pair-share, a common teaching strategy that you can use in your class. </a:t>
            </a:r>
            <a:r>
              <a:rPr lang="en-US" sz="1100" b="1">
                <a:solidFill>
                  <a:schemeClr val="dk1"/>
                </a:solidFill>
                <a:highlight>
                  <a:srgbClr val="FFFF00"/>
                </a:highlight>
              </a:rPr>
              <a:t>This is described in more detail in the “Active Learning” handout in the left-hand side.</a:t>
            </a:r>
            <a:r>
              <a:rPr lang="en-US" sz="11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your instructor does this in a class you’re TFing for, you can circulate, as we did, among students and collect information for the large group debrief → esp useful for larger classes.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you’re serving as a TF for a smaller class, you might be able to go into more depth or call on students to share their answers.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65" name="Google Shape;365;g11909bd937a_6_6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1194d2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31194d278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10:25 - 10:35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</a:rPr>
              <a:t>Think-Pair-Share (2 min / 5 min / 3 min)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(SMH) Think of the </a:t>
            </a:r>
            <a:r>
              <a:rPr lang="en-US" sz="1100" i="1">
                <a:solidFill>
                  <a:schemeClr val="dk1"/>
                </a:solidFill>
              </a:rPr>
              <a:t>best </a:t>
            </a:r>
            <a:r>
              <a:rPr lang="en-US" sz="1100">
                <a:solidFill>
                  <a:schemeClr val="dk1"/>
                </a:solidFill>
              </a:rPr>
              <a:t>teaching you’ve ever experienced: what characteristics made the instructor so effective? 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(2 min) Independent reflection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(5 min) Share your experiences with neighbor; together, come up with 3 qualities of effective educators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SMH, BW and JO circulate among the groups and listen in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(3 min) Debrief as a large group (“as we circulated around the room, we overheard these three things over and over…”)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“In my corner, I overheard...what did you hear, BW?,” etc.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Meeting students where they are, recognizing when students are struggling, enthusiasm, humor, providing feedback and opportunities for growth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Be thinking about how you could demonstrate these qualities as a teacher.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</a:rPr>
              <a:t>Note to participants</a:t>
            </a:r>
            <a:r>
              <a:rPr lang="en-US" sz="1100">
                <a:solidFill>
                  <a:schemeClr val="dk1"/>
                </a:solidFill>
              </a:rPr>
              <a:t> (JO):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What we just did was think-pair-share, a common teaching strategy that you can use in your class. </a:t>
            </a:r>
            <a:r>
              <a:rPr lang="en-US" sz="1100" b="1">
                <a:solidFill>
                  <a:schemeClr val="dk1"/>
                </a:solidFill>
                <a:highlight>
                  <a:srgbClr val="FFFF00"/>
                </a:highlight>
              </a:rPr>
              <a:t>This is described in more detail in the “Active Learning” handout in the left-hand side.</a:t>
            </a:r>
            <a:r>
              <a:rPr lang="en-US" sz="11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your instructor does this in a class you’re TFing for, you can circulate, as we did, among students and collect information for the large group debrief → esp useful for larger classes.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you’re serving as a TF for a smaller class, you might be able to go into more depth or call on students to share their answers.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9" name="Google Shape;379;g231194d2788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92072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1194d2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31194d278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</a:rPr>
              <a:t>10:25 - 10:35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</a:rPr>
              <a:t>Think-Pair-Share (2 min / 5 min / 3 min)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(SMH) Think of the </a:t>
            </a:r>
            <a:r>
              <a:rPr lang="en-US" sz="1100" i="1">
                <a:solidFill>
                  <a:schemeClr val="dk1"/>
                </a:solidFill>
              </a:rPr>
              <a:t>best </a:t>
            </a:r>
            <a:r>
              <a:rPr lang="en-US" sz="1100">
                <a:solidFill>
                  <a:schemeClr val="dk1"/>
                </a:solidFill>
              </a:rPr>
              <a:t>teaching you’ve ever experienced: what characteristics made the instructor so effective? 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(2 min) Independent reflection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(5 min) Share your experiences with neighbor; together, come up with 3 qualities of effective educators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SMH, BW and JO circulate among the groups and listen in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(3 min) Debrief as a large group (“as we circulated around the room, we overheard these three things over and over…”)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“In my corner, I overheard...what did you hear, BW?,” etc.</a:t>
            </a: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Meeting students where they are, recognizing when students are struggling, enthusiasm, humor, providing feedback and opportunities for growth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Be thinking about how you could demonstrate these qualities as a teacher.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</a:rPr>
              <a:t>Note to participants</a:t>
            </a:r>
            <a:r>
              <a:rPr lang="en-US" sz="1100">
                <a:solidFill>
                  <a:schemeClr val="dk1"/>
                </a:solidFill>
              </a:rPr>
              <a:t> (JO):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What we just did was think-pair-share, a common teaching strategy that you can use in your class. </a:t>
            </a:r>
            <a:r>
              <a:rPr lang="en-US" sz="1100" b="1">
                <a:solidFill>
                  <a:schemeClr val="dk1"/>
                </a:solidFill>
                <a:highlight>
                  <a:srgbClr val="FFFF00"/>
                </a:highlight>
              </a:rPr>
              <a:t>This is described in more detail in the “Active Learning” handout in the left-hand side.</a:t>
            </a:r>
            <a:r>
              <a:rPr lang="en-US" sz="11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your instructor does this in a class you’re TFing for, you can circulate, as we did, among students and collect information for the large group debrief → esp useful for larger classes.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If you’re serving as a TF for a smaller class, you might be able to go into more depth or call on students to share their answers.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9" name="Google Shape;379;g231194d2788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3C18C5C7-2224-134E-BFF3-AD4A023BD3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18225"/>
            <a:ext cx="9683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BF68F5B2-67E4-7346-A56B-CB4E3C4004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76200"/>
            <a:ext cx="9144000" cy="2895600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Osaka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FDD33BB-1393-4947-9406-C8626E861E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172200"/>
            <a:ext cx="4664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200" b="1" i="0" baseline="0" dirty="0">
                <a:latin typeface="Arial Bold" charset="0"/>
                <a:ea typeface="Osaka" charset="0"/>
              </a:rPr>
              <a:t>Boston University</a:t>
            </a:r>
            <a:r>
              <a:rPr lang="en-US" altLang="en-US" sz="1200" dirty="0">
                <a:latin typeface="Arial" charset="0"/>
                <a:ea typeface="Osaka" charset="0"/>
              </a:rPr>
              <a:t> Institute for Excellence in Teaching &amp; Learning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752600"/>
          </a:xfrm>
        </p:spPr>
        <p:txBody>
          <a:bodyPr/>
          <a:lstStyle>
            <a:lvl1pPr marL="0" indent="0">
              <a:buFont typeface="Wingdings" charset="2"/>
              <a:buNone/>
              <a:defRPr sz="1800">
                <a:solidFill>
                  <a:srgbClr val="CCCCCC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36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F74916-539A-5E49-889F-2113EA4F404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477000" y="730250"/>
            <a:ext cx="2303463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Osaka" charset="0"/>
              </a:defRPr>
            </a:lvl9pPr>
          </a:lstStyle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2AEFCB-C68A-6E4C-A694-D3E08A64CC5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599" y="729512"/>
            <a:ext cx="5638801" cy="49854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7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9" name="Google Shape;249;p6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2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31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90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86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83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27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87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7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45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81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>
            <a:extLst>
              <a:ext uri="{FF2B5EF4-FFF2-40B4-BE49-F238E27FC236}">
                <a16:creationId xmlns:a16="http://schemas.microsoft.com/office/drawing/2014/main" id="{C4E12FF0-A1C2-FD47-98B3-69DF868CDA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42863"/>
            <a:ext cx="9144000" cy="347663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Osaka" charset="0"/>
            </a:endParaRP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88265B84-3B53-4146-B825-4EBFE4426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0"/>
            <a:ext cx="792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45B3D2-5D92-654D-ABDC-68CA3AC02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0"/>
            <a:ext cx="7924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36" name="Text Box 12">
            <a:extLst>
              <a:ext uri="{FF2B5EF4-FFF2-40B4-BE49-F238E27FC236}">
                <a16:creationId xmlns:a16="http://schemas.microsoft.com/office/drawing/2014/main" id="{0958E208-11C0-4B47-972D-ADCC74244A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" y="1524000"/>
            <a:ext cx="792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  <a:ea typeface="Osaka" charset="0"/>
              </a:rPr>
              <a:t>Boston University</a:t>
            </a:r>
            <a:r>
              <a:rPr lang="en-US" altLang="en-US" sz="1200">
                <a:solidFill>
                  <a:schemeClr val="bg1"/>
                </a:solidFill>
                <a:latin typeface="Arial" charset="0"/>
                <a:ea typeface="Osaka" charset="0"/>
              </a:rPr>
              <a:t> Slideshow Title Goes Here</a:t>
            </a: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DD62B90E-4628-9E42-8A08-B66432A76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18225"/>
            <a:ext cx="9683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7" name="Rectangle 23">
            <a:extLst>
              <a:ext uri="{FF2B5EF4-FFF2-40B4-BE49-F238E27FC236}">
                <a16:creationId xmlns:a16="http://schemas.microsoft.com/office/drawing/2014/main" id="{99292DDB-239E-8E42-945E-42AAC88F7A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" y="6172200"/>
            <a:ext cx="466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200" b="1" i="0" baseline="0" dirty="0">
                <a:latin typeface="Arial Bold" charset="0"/>
                <a:ea typeface="Osaka" charset="0"/>
              </a:rPr>
              <a:t>Boston University</a:t>
            </a:r>
            <a:r>
              <a:rPr lang="en-US" altLang="en-US" sz="1200" dirty="0">
                <a:latin typeface="Arial" charset="0"/>
                <a:ea typeface="Osaka" charset="0"/>
              </a:rPr>
              <a:t> Institute for Excellence in Teaching &amp; Learning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9" r:id="rId10"/>
    <p:sldLayoutId id="2147483720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iled-bg.blogspot.com/p/full-screen-bg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duopen.org/course/view.php?id=39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researchleap.com/cooperative-classroom-best-prepare-new-generations-21st-century-practic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iled-bg.blogspot.com/p/full-screen-bg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iled-bg.blogspot.com/p/full-screen-bg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how-choose-teachers-making-sense-pedagogical-responsibility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98641&amp;picture=sticky-paper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!d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pxhere.com/en/photo/123208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.edu/ctl/teaching-and-learning-in-the-summer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ngall.com/learning-png/" TargetMode="External"/><Relationship Id="rId5" Type="http://schemas.openxmlformats.org/officeDocument/2006/relationships/image" Target="../media/image32.png"/><Relationship Id="rId4" Type="http://schemas.openxmlformats.org/officeDocument/2006/relationships/hyperlink" Target="mailto:excellence@bu.ed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merci-note-merci-noter-message-1428147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excellence@bu.edu" TargetMode="External"/><Relationship Id="rId4" Type="http://schemas.openxmlformats.org/officeDocument/2006/relationships/hyperlink" Target="mailto:dfbreen@b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clnews/2402099938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iled-bg.blogspot.com/p/full-screen-bg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k5zo.com/entry/%EB%AF%B8%EA%B5%AD-%EA%B5%AD%EB%AC%B4%EB%B6%80-%EA%B5%90%ED%99%98%ED%95%99%EC%83%9D-%ED%94%84%EB%A1%9C%EA%B7%B8%EB%9E%A8-%EC%B4%9D%EC%A0%95%EB%A6%AC-%EB%B9%84%EC%9A%A9-%EA%B8%B0%EA%B0%84-%ED%98%B8%EC%8A%A4%ED%8A%B8-%EA%B0%80%EC%A0%9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iled-bg.blogspot.com/p/full-screen-bg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0F0A-28C9-B010-2DDC-BD97977FE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763000" cy="2130335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Tips for Teaching in Summer:</a:t>
            </a:r>
            <a:br>
              <a:rPr lang="en-US" sz="4000" dirty="0">
                <a:latin typeface="Avenir Medium" panose="02000503020000020003" pitchFamily="2" charset="0"/>
              </a:rPr>
            </a:br>
            <a:r>
              <a:rPr lang="en-US" sz="4000" dirty="0">
                <a:latin typeface="Avenir Medium" panose="02000503020000020003" pitchFamily="2" charset="0"/>
              </a:rPr>
              <a:t>Pre-College Programs</a:t>
            </a:r>
            <a:br>
              <a:rPr lang="en-US" sz="4000" dirty="0">
                <a:latin typeface="Avenir Medium" panose="02000503020000020003" pitchFamily="2" charset="0"/>
              </a:rPr>
            </a:br>
            <a:r>
              <a:rPr lang="en-US" sz="3200" dirty="0">
                <a:latin typeface="Avenir Medium" panose="02000503020000020003" pitchFamily="2" charset="0"/>
              </a:rPr>
              <a:t>May 2025</a:t>
            </a:r>
            <a:r>
              <a:rPr lang="en-US" sz="4000" dirty="0">
                <a:latin typeface="Avenir Medium" panose="02000503020000020003" pitchFamily="2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167B5-8253-F755-8463-1734EF9DF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422866"/>
            <a:ext cx="8001000" cy="213033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endParaRPr lang="en-US" sz="1350" dirty="0"/>
          </a:p>
          <a:p>
            <a:pPr algn="l"/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Deborah Breen</a:t>
            </a:r>
          </a:p>
          <a:p>
            <a:pPr algn="l"/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Assistant Director, </a:t>
            </a:r>
          </a:p>
          <a:p>
            <a:pPr algn="l"/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Teaching Strategies and Professional Development</a:t>
            </a:r>
          </a:p>
          <a:p>
            <a:pPr algn="l"/>
            <a:endParaRPr lang="en-US" sz="1500" dirty="0"/>
          </a:p>
          <a:p>
            <a:pPr algn="l"/>
            <a:endParaRPr lang="en-US" sz="1500" dirty="0"/>
          </a:p>
        </p:txBody>
      </p:sp>
      <p:pic>
        <p:nvPicPr>
          <p:cNvPr id="7" name="Picture 6" descr="A blurry image of a green and yellow background&#10;&#10;AI-generated content may be incorrect.">
            <a:extLst>
              <a:ext uri="{FF2B5EF4-FFF2-40B4-BE49-F238E27FC236}">
                <a16:creationId xmlns:a16="http://schemas.microsoft.com/office/drawing/2014/main" id="{15AE18B2-78C0-B3EC-B8B8-A39965D86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624" y="3173397"/>
            <a:ext cx="7808752" cy="17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835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093D-5203-76D8-65B6-A53414C0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Why Build Community?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B1B26C-73B4-7985-CF1F-CB61BF46CF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410409"/>
              </p:ext>
            </p:extLst>
          </p:nvPr>
        </p:nvGraphicFramePr>
        <p:xfrm>
          <a:off x="596900" y="2286000"/>
          <a:ext cx="7924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C0ADFB-2DB5-D9BF-844D-86BCACAAE162}"/>
              </a:ext>
            </a:extLst>
          </p:cNvPr>
          <p:cNvSpPr txBox="1"/>
          <p:nvPr/>
        </p:nvSpPr>
        <p:spPr>
          <a:xfrm>
            <a:off x="749300" y="1838235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Students who feel valued as part of the classroom community are more likely to: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5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9B5088-8792-4BFF-7AAF-0BD49988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Ideas for Building Community</a:t>
            </a:r>
          </a:p>
        </p:txBody>
      </p:sp>
      <p:pic>
        <p:nvPicPr>
          <p:cNvPr id="13" name="Content Placeholder 12" descr="Psicologia dell'adolescenza">
            <a:extLst>
              <a:ext uri="{FF2B5EF4-FFF2-40B4-BE49-F238E27FC236}">
                <a16:creationId xmlns:a16="http://schemas.microsoft.com/office/drawing/2014/main" id="{9483F10F-6C49-E968-5673-4983FD019F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39" r="29211"/>
          <a:stretch/>
        </p:blipFill>
        <p:spPr>
          <a:xfrm>
            <a:off x="609600" y="1828800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D324D2-F0C7-30CC-1625-60536A390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343400" cy="3886200"/>
          </a:xfrm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Use low-stakes ice-breakers often!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Use student names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Encourage students to learn each other’s names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Ask students to introduce each other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Have name tents (decorated by students)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Include student interests on name tents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Create PPT with student bios to loop before class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Have partner or small group check-ins during breaks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D9B5E-D404-89DB-E049-1268A7192220}"/>
              </a:ext>
            </a:extLst>
          </p:cNvPr>
          <p:cNvSpPr txBox="1"/>
          <p:nvPr/>
        </p:nvSpPr>
        <p:spPr>
          <a:xfrm>
            <a:off x="6727954" y="6870700"/>
            <a:ext cx="241604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4" tooltip="https://researchleap.com/cooperative-classroom-best-prepare-new-generations-21st-century-practic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427DD-994B-4BAC-4559-BA6E1EBEA9FA}"/>
              </a:ext>
            </a:extLst>
          </p:cNvPr>
          <p:cNvSpPr txBox="1"/>
          <p:nvPr/>
        </p:nvSpPr>
        <p:spPr>
          <a:xfrm>
            <a:off x="1771977" y="5514945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3" tooltip="https://learn.eduopen.org/course/view.php?id=3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354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DF8D-20C1-A893-B280-C7EFC87D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76769"/>
            <a:ext cx="7886700" cy="2852737"/>
          </a:xfrm>
        </p:spPr>
        <p:txBody>
          <a:bodyPr anchor="ctr"/>
          <a:lstStyle/>
          <a:p>
            <a:r>
              <a:rPr lang="en-US" sz="5400" b="1" dirty="0">
                <a:latin typeface="Avenir Heavy" panose="02000503020000020003" pitchFamily="2" charset="0"/>
              </a:rPr>
              <a:t>Student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7EB49-6E6E-1C49-3461-08DDAD37D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blurry image of a green and yellow background&#10;&#10;AI-generated content may be incorrect.">
            <a:extLst>
              <a:ext uri="{FF2B5EF4-FFF2-40B4-BE49-F238E27FC236}">
                <a16:creationId xmlns:a16="http://schemas.microsoft.com/office/drawing/2014/main" id="{E9D6A9AC-645C-46F9-79EB-053136ADE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512" y="3697695"/>
            <a:ext cx="7808752" cy="17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443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AC195-0A1F-8C44-DD9B-8B9FEA3F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What is Active Learning?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D677A-7560-A209-714B-1151537F26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Any teaching strategy that causes students to engage cognitively in the learning process</a:t>
            </a:r>
          </a:p>
          <a:p>
            <a:pPr marL="0" indent="0"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It significantly impacts</a:t>
            </a:r>
          </a:p>
          <a:p>
            <a:pPr lvl="1"/>
            <a:r>
              <a:rPr lang="en-US" sz="2000" dirty="0">
                <a:latin typeface="Avenir Book" panose="02000503020000020003" pitchFamily="2" charset="0"/>
              </a:rPr>
              <a:t>Student motivation</a:t>
            </a:r>
          </a:p>
          <a:p>
            <a:pPr lvl="1"/>
            <a:r>
              <a:rPr lang="en-US" sz="2000" dirty="0">
                <a:latin typeface="Avenir Book" panose="02000503020000020003" pitchFamily="2" charset="0"/>
              </a:rPr>
              <a:t>Knowledge retention</a:t>
            </a:r>
          </a:p>
          <a:p>
            <a:pPr lvl="1"/>
            <a:r>
              <a:rPr lang="en-US" sz="2000" dirty="0">
                <a:latin typeface="Avenir Book" panose="02000503020000020003" pitchFamily="2" charset="0"/>
              </a:rPr>
              <a:t>Academic achievement</a:t>
            </a:r>
          </a:p>
          <a:p>
            <a:endParaRPr lang="en-US" dirty="0"/>
          </a:p>
        </p:txBody>
      </p:sp>
      <p:pic>
        <p:nvPicPr>
          <p:cNvPr id="8" name="Google Shape;494;p100">
            <a:extLst>
              <a:ext uri="{FF2B5EF4-FFF2-40B4-BE49-F238E27FC236}">
                <a16:creationId xmlns:a16="http://schemas.microsoft.com/office/drawing/2014/main" id="{6FEC9044-142D-DDEF-E8BB-A5C87234CFC2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8200" y="1981200"/>
            <a:ext cx="3886200" cy="274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87674-1D21-E880-A665-326844550266}"/>
              </a:ext>
            </a:extLst>
          </p:cNvPr>
          <p:cNvSpPr txBox="1"/>
          <p:nvPr/>
        </p:nvSpPr>
        <p:spPr>
          <a:xfrm>
            <a:off x="4648200" y="4953000"/>
            <a:ext cx="388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highlight>
                  <a:srgbClr val="FFFFFF"/>
                </a:highlight>
              </a:rPr>
              <a:t>Prince, M. (2004), Does Active Learning Work? A Review of the Research. </a:t>
            </a:r>
            <a:r>
              <a:rPr lang="en-US" sz="1400" i="1" dirty="0">
                <a:solidFill>
                  <a:srgbClr val="666666"/>
                </a:solidFill>
                <a:highlight>
                  <a:srgbClr val="FFFFFF"/>
                </a:highlight>
              </a:rPr>
              <a:t>Journal of Engineering Education, 93:</a:t>
            </a:r>
            <a:r>
              <a:rPr lang="en-US" sz="1400" dirty="0">
                <a:solidFill>
                  <a:srgbClr val="666666"/>
                </a:solidFill>
                <a:highlight>
                  <a:srgbClr val="FFFFFF"/>
                </a:highlight>
              </a:rPr>
              <a:t> 223-231. </a:t>
            </a:r>
            <a:endParaRPr lang="en-US" sz="1400" dirty="0">
              <a:solidFill>
                <a:srgbClr val="6666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0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D34F-37AA-FAF2-9ABE-0D1F17E0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Tips for Student Engagement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03F2F0-CB13-B45E-C118-8C7892BDD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883143"/>
              </p:ext>
            </p:extLst>
          </p:nvPr>
        </p:nvGraphicFramePr>
        <p:xfrm>
          <a:off x="609600" y="1828800"/>
          <a:ext cx="7924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296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A2C1-EE89-454E-1FC1-4C2A4731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Book" panose="02000503020000020003" pitchFamily="2" charset="0"/>
              </a:rPr>
              <a:t>More Ideas for Engagement</a:t>
            </a:r>
          </a:p>
        </p:txBody>
      </p:sp>
      <p:pic>
        <p:nvPicPr>
          <p:cNvPr id="9" name="Picture 8" descr="Study group at table in cafeteria">
            <a:extLst>
              <a:ext uri="{FF2B5EF4-FFF2-40B4-BE49-F238E27FC236}">
                <a16:creationId xmlns:a16="http://schemas.microsoft.com/office/drawing/2014/main" id="{52D5CA26-C2F4-BE8B-009E-0FDDCF31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99" r="6251"/>
          <a:stretch/>
        </p:blipFill>
        <p:spPr>
          <a:xfrm>
            <a:off x="609600" y="1828800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A316-4778-772F-4C6A-7D7FCC963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15152"/>
            <a:ext cx="3886200" cy="3886200"/>
          </a:xfrm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Group creative assignments (collaborative photo essays using phones; infographics;)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Quick research </a:t>
            </a:r>
            <a:r>
              <a:rPr lang="en-US" sz="2000">
                <a:latin typeface="Avenir Book" panose="02000503020000020003" pitchFamily="2" charset="0"/>
              </a:rPr>
              <a:t>task followed by </a:t>
            </a:r>
            <a:r>
              <a:rPr lang="en-US" sz="2000" dirty="0">
                <a:latin typeface="Avenir Book" panose="02000503020000020003" pitchFamily="2" charset="0"/>
              </a:rPr>
              <a:t>short presentations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“Be the teacher” group presentations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“Gallery Walks”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Kinesthetic activities</a:t>
            </a:r>
          </a:p>
        </p:txBody>
      </p:sp>
    </p:spTree>
    <p:extLst>
      <p:ext uri="{BB962C8B-B14F-4D97-AF65-F5344CB8AC3E}">
        <p14:creationId xmlns:p14="http://schemas.microsoft.com/office/powerpoint/2010/main" val="139854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FEFDF-93FF-996C-707E-EB525DAAA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B6BA-3F8B-EEC6-BFCF-4171CA7F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1143000"/>
            <a:ext cx="8240712" cy="2852737"/>
          </a:xfrm>
        </p:spPr>
        <p:txBody>
          <a:bodyPr anchor="ctr"/>
          <a:lstStyle/>
          <a:p>
            <a:r>
              <a:rPr lang="en-US" sz="4800" dirty="0">
                <a:latin typeface="Avenir Book" panose="02000503020000020003" pitchFamily="2" charset="0"/>
              </a:rPr>
              <a:t>Encouraging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6534F-7083-8D35-1F8E-922E33558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488" y="3995737"/>
            <a:ext cx="7886700" cy="1500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blurry image of a green and yellow background&#10;&#10;AI-generated content may be incorrect.">
            <a:extLst>
              <a:ext uri="{FF2B5EF4-FFF2-40B4-BE49-F238E27FC236}">
                <a16:creationId xmlns:a16="http://schemas.microsoft.com/office/drawing/2014/main" id="{6A91F67F-FDBF-64B8-C608-A9D0AFC40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624" y="3173397"/>
            <a:ext cx="7808752" cy="17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570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1EFF-3E44-277F-A13A-C503DD47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rmAutofit/>
          </a:bodyPr>
          <a:lstStyle/>
          <a:p>
            <a:pPr algn="ctr"/>
            <a:r>
              <a:rPr lang="en-US" sz="3600" dirty="0">
                <a:latin typeface="Avenir Medium" panose="02000503020000020003" pitchFamily="2" charset="0"/>
              </a:rPr>
              <a:t>Principles for Participation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809079-98E1-D2AA-85C8-C053624A2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009653"/>
              </p:ext>
            </p:extLst>
          </p:nvPr>
        </p:nvGraphicFramePr>
        <p:xfrm>
          <a:off x="609600" y="1828800"/>
          <a:ext cx="7924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91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8ADF-B196-A51F-EC6F-2C085D85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Practicing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19062-B494-722D-AC72-3DBDE8840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Allow preparation time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Homework writing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In-class writing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Think-Pair-Share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Sentence starters/discussion prompts ahead of time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Warm calling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Question/Comment cards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Vary group reporters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Allow options for presentations</a:t>
            </a:r>
          </a:p>
        </p:txBody>
      </p:sp>
      <p:pic>
        <p:nvPicPr>
          <p:cNvPr id="5" name="Picture 4" descr="How do I choose? Teachers making sense of pedagogical responsibility ...">
            <a:extLst>
              <a:ext uri="{FF2B5EF4-FFF2-40B4-BE49-F238E27FC236}">
                <a16:creationId xmlns:a16="http://schemas.microsoft.com/office/drawing/2014/main" id="{92645E2F-6A6A-0980-A7E4-B8989EBB8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871" r="18378"/>
          <a:stretch/>
        </p:blipFill>
        <p:spPr>
          <a:xfrm>
            <a:off x="4648200" y="1828800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E0FA7-AB87-207F-964B-BED2BE988503}"/>
              </a:ext>
            </a:extLst>
          </p:cNvPr>
          <p:cNvSpPr txBox="1"/>
          <p:nvPr/>
        </p:nvSpPr>
        <p:spPr>
          <a:xfrm>
            <a:off x="5800959" y="5514945"/>
            <a:ext cx="27334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3" tooltip="https://researchoutreach.org/articles/how-choose-teachers-making-sense-pedagogical-responsibili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878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7E9D-28F3-372C-030A-93A92AA7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09184"/>
            <a:ext cx="8305800" cy="1467631"/>
          </a:xfrm>
        </p:spPr>
        <p:txBody>
          <a:bodyPr anchor="ctr">
            <a:normAutofit/>
          </a:bodyPr>
          <a:lstStyle/>
          <a:p>
            <a:pPr algn="ctr"/>
            <a:r>
              <a:rPr lang="en-US" sz="4050" dirty="0">
                <a:latin typeface="Avenir Medium" panose="02000503020000020003" pitchFamily="2" charset="0"/>
              </a:rPr>
              <a:t>Crowdsourcing Ideas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90607C3-1A07-55C1-AC27-1B6FE92B7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0"/>
            <a:ext cx="4267200" cy="3140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What is one tip you’d like to share </a:t>
            </a:r>
            <a:r>
              <a:rPr lang="en-US" sz="2000" dirty="0">
                <a:latin typeface="Avenir Book" panose="02000503020000020003" pitchFamily="2" charset="0"/>
              </a:rPr>
              <a:t>with colleagues about teaching in the summer term: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 An activity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Creating classroom community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Advice on managing the schedule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Anything you can think of!</a:t>
            </a:r>
          </a:p>
          <a:p>
            <a:endParaRPr lang="en-US" sz="1650" dirty="0"/>
          </a:p>
        </p:txBody>
      </p:sp>
      <p:pic>
        <p:nvPicPr>
          <p:cNvPr id="8" name="Content Placeholder 7" descr="Sticky Paper Free Stock Photo - Public Domain Pictures">
            <a:extLst>
              <a:ext uri="{FF2B5EF4-FFF2-40B4-BE49-F238E27FC236}">
                <a16:creationId xmlns:a16="http://schemas.microsoft.com/office/drawing/2014/main" id="{F3DA0862-D6C0-1ACA-4593-0122C5AA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03"/>
          <a:stretch/>
        </p:blipFill>
        <p:spPr>
          <a:xfrm>
            <a:off x="4419600" y="1876815"/>
            <a:ext cx="4723258" cy="41239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542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8"/>
          <p:cNvSpPr txBox="1">
            <a:spLocks noGrp="1"/>
          </p:cNvSpPr>
          <p:nvPr>
            <p:ph type="title"/>
          </p:nvPr>
        </p:nvSpPr>
        <p:spPr>
          <a:xfrm>
            <a:off x="434490" y="317501"/>
            <a:ext cx="5453960" cy="1467631"/>
          </a:xfrm>
          <a:prstGeom prst="rect">
            <a:avLst/>
          </a:prstGeom>
        </p:spPr>
        <p:txBody>
          <a:bodyPr spcFirstLastPara="1"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buClr>
                <a:schemeClr val="dk1"/>
              </a:buClr>
              <a:buSzPts val="1100"/>
            </a:pPr>
            <a:r>
              <a:rPr lang="en-US" sz="3600" dirty="0">
                <a:latin typeface="Avenir Medium" panose="02000503020000020003" pitchFamily="2" charset="0"/>
                <a:sym typeface="Lato"/>
              </a:rPr>
              <a:t>Opening</a:t>
            </a:r>
            <a:r>
              <a:rPr lang="en-US" sz="3600" b="1" dirty="0">
                <a:latin typeface="Avenir Medium" panose="02000503020000020003" pitchFamily="2" charset="0"/>
                <a:sym typeface="Lato"/>
              </a:rPr>
              <a:t> Reflection</a:t>
            </a:r>
          </a:p>
        </p:txBody>
      </p:sp>
      <p:sp>
        <p:nvSpPr>
          <p:cNvPr id="368" name="Google Shape;368;p88"/>
          <p:cNvSpPr txBox="1">
            <a:spLocks noGrp="1"/>
          </p:cNvSpPr>
          <p:nvPr>
            <p:ph type="body" idx="1"/>
          </p:nvPr>
        </p:nvSpPr>
        <p:spPr>
          <a:xfrm>
            <a:off x="421790" y="1772432"/>
            <a:ext cx="4266056" cy="4228319"/>
          </a:xfrm>
          <a:prstGeom prst="rect">
            <a:avLst/>
          </a:prstGeom>
        </p:spPr>
        <p:txBody>
          <a:bodyPr spcFirstLastPara="1"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b="1" dirty="0">
              <a:sym typeface="Lato"/>
            </a:endParaRPr>
          </a:p>
          <a:p>
            <a:pPr marL="0" indent="0">
              <a:spcAft>
                <a:spcPts val="45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Avenir Book" panose="02000503020000020003" pitchFamily="2" charset="0"/>
                <a:sym typeface="Lato"/>
              </a:rPr>
              <a:t>Think and Write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venir Book" panose="02000503020000020003" pitchFamily="2" charset="0"/>
                <a:sym typeface="Lato"/>
              </a:rPr>
              <a:t>: Imagine that you run into one of your summer term students 5 years from now.  What do you hope they still </a:t>
            </a:r>
            <a:r>
              <a:rPr lang="en-US" sz="3200" b="1" dirty="0">
                <a:solidFill>
                  <a:srgbClr val="0070C0"/>
                </a:solidFill>
                <a:latin typeface="Avenir Book" panose="02000503020000020003" pitchFamily="2" charset="0"/>
                <a:sym typeface="Lato"/>
              </a:rPr>
              <a:t>know, are able to do, or value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venir Book" panose="02000503020000020003" pitchFamily="2" charset="0"/>
                <a:sym typeface="Lato"/>
              </a:rPr>
              <a:t>as a result of having  taken your course?  (1 min)</a:t>
            </a:r>
          </a:p>
          <a:p>
            <a:pPr marL="0" indent="0">
              <a:spcAft>
                <a:spcPts val="450"/>
              </a:spcAft>
              <a:buNone/>
            </a:pPr>
            <a:endParaRPr lang="en-US" sz="3200" dirty="0">
              <a:solidFill>
                <a:schemeClr val="bg2">
                  <a:lumMod val="75000"/>
                </a:schemeClr>
              </a:solidFill>
              <a:latin typeface="Avenir Book" panose="02000503020000020003" pitchFamily="2" charset="0"/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75000"/>
                </a:schemeClr>
              </a:solidFill>
              <a:latin typeface="Avenir Book" panose="02000503020000020003" pitchFamily="2" charset="0"/>
              <a:sym typeface="Lato"/>
            </a:endParaRPr>
          </a:p>
          <a:p>
            <a:pPr marL="0" indent="0">
              <a:spcAft>
                <a:spcPts val="450"/>
              </a:spcAft>
              <a:buClr>
                <a:schemeClr val="dk1"/>
              </a:buClr>
              <a:buSzPts val="1100"/>
              <a:buNone/>
            </a:pPr>
            <a:r>
              <a:rPr lang="en-US" sz="3200" b="1" dirty="0">
                <a:solidFill>
                  <a:srgbClr val="0070C0"/>
                </a:solidFill>
                <a:latin typeface="Avenir Book" panose="02000503020000020003" pitchFamily="2" charset="0"/>
                <a:sym typeface="Lato"/>
              </a:rPr>
              <a:t>Pair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venir Book" panose="02000503020000020003" pitchFamily="2" charset="0"/>
                <a:sym typeface="Lato"/>
              </a:rPr>
              <a:t>: Introduce yourself and share your goal for student learning with a neighbor. (2 min)</a:t>
            </a: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75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75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75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75" dirty="0">
              <a:sym typeface="Lato"/>
            </a:endParaRPr>
          </a:p>
        </p:txBody>
      </p:sp>
      <p:pic>
        <p:nvPicPr>
          <p:cNvPr id="3" name="Picture 2" descr="Free Images : water, drop, reflection, blue, one of a kind 2004x2004 ...">
            <a:extLst>
              <a:ext uri="{FF2B5EF4-FFF2-40B4-BE49-F238E27FC236}">
                <a16:creationId xmlns:a16="http://schemas.microsoft.com/office/drawing/2014/main" id="{FD8DD47A-D344-CD11-9B20-18E816D99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255" r="12044"/>
          <a:stretch/>
        </p:blipFill>
        <p:spPr>
          <a:xfrm>
            <a:off x="4876802" y="304801"/>
            <a:ext cx="4266056" cy="569595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0"/>
          <p:cNvSpPr txBox="1">
            <a:spLocks noGrp="1"/>
          </p:cNvSpPr>
          <p:nvPr>
            <p:ph type="title"/>
          </p:nvPr>
        </p:nvSpPr>
        <p:spPr>
          <a:xfrm>
            <a:off x="429370" y="441355"/>
            <a:ext cx="8263890" cy="1075811"/>
          </a:xfrm>
          <a:prstGeom prst="rect">
            <a:avLst/>
          </a:prstGeom>
        </p:spPr>
        <p:txBody>
          <a:bodyPr spcFirstLastPara="1"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buClr>
                <a:schemeClr val="dk1"/>
              </a:buClr>
              <a:buSzPts val="1100"/>
            </a:pPr>
            <a:r>
              <a:rPr lang="en-US" sz="4000" dirty="0">
                <a:latin typeface="Avenir Medium" panose="02000503020000020003" pitchFamily="2" charset="0"/>
                <a:sym typeface="Lato"/>
              </a:rPr>
              <a:t>Summer Resources </a:t>
            </a:r>
          </a:p>
        </p:txBody>
      </p:sp>
      <p:sp>
        <p:nvSpPr>
          <p:cNvPr id="382" name="Google Shape;382;p90"/>
          <p:cNvSpPr txBox="1">
            <a:spLocks noGrp="1"/>
          </p:cNvSpPr>
          <p:nvPr>
            <p:ph type="body" idx="1"/>
          </p:nvPr>
        </p:nvSpPr>
        <p:spPr>
          <a:xfrm>
            <a:off x="609600" y="2410737"/>
            <a:ext cx="4854934" cy="3089379"/>
          </a:xfrm>
          <a:prstGeom prst="rect">
            <a:avLst/>
          </a:prstGeom>
        </p:spPr>
        <p:txBody>
          <a:bodyPr spcFirstLastPara="1"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450"/>
              </a:spcAft>
              <a:buClr>
                <a:schemeClr val="dk1"/>
              </a:buClr>
              <a:buSzPts val="3000"/>
              <a:buNone/>
            </a:pPr>
            <a:r>
              <a:rPr lang="en-US" sz="2000" dirty="0">
                <a:latin typeface="Avenir Book" panose="02000503020000020003" pitchFamily="2" charset="0"/>
                <a:sym typeface="Lato"/>
              </a:rPr>
              <a:t>Resources for Summer Teaching on former CTL website: </a:t>
            </a:r>
            <a:r>
              <a:rPr lang="en-US" sz="2000" dirty="0">
                <a:latin typeface="Avenir Book" panose="02000503020000020003" pitchFamily="2" charset="0"/>
                <a:sym typeface="Lato"/>
                <a:hlinkClick r:id="rId3"/>
              </a:rPr>
              <a:t>https://www.bu.edu/ctl/teaching-and-learning-in-the-summer/</a:t>
            </a:r>
            <a:r>
              <a:rPr lang="en-US" sz="2000" dirty="0">
                <a:latin typeface="Avenir Book" panose="02000503020000020003" pitchFamily="2" charset="0"/>
                <a:sym typeface="Lato"/>
              </a:rPr>
              <a:t> </a:t>
            </a:r>
          </a:p>
          <a:p>
            <a:pPr indent="-171450">
              <a:spcAft>
                <a:spcPts val="45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sym typeface="Lato"/>
            </a:endParaRPr>
          </a:p>
          <a:p>
            <a:pPr marL="0" indent="0">
              <a:spcAft>
                <a:spcPts val="450"/>
              </a:spcAft>
              <a:buClr>
                <a:schemeClr val="dk1"/>
              </a:buClr>
              <a:buSzPts val="3000"/>
              <a:buNone/>
            </a:pPr>
            <a:r>
              <a:rPr lang="en-US" sz="2000" dirty="0">
                <a:latin typeface="Avenir Book" panose="02000503020000020003" pitchFamily="2" charset="0"/>
                <a:sym typeface="Lato"/>
              </a:rPr>
              <a:t>Come talk with us! </a:t>
            </a:r>
          </a:p>
          <a:p>
            <a:pPr marL="0" indent="0">
              <a:spcAft>
                <a:spcPts val="450"/>
              </a:spcAft>
              <a:buClr>
                <a:schemeClr val="dk1"/>
              </a:buClr>
              <a:buSzPts val="3000"/>
              <a:buNone/>
            </a:pPr>
            <a:r>
              <a:rPr lang="en-US" sz="2000" dirty="0">
                <a:latin typeface="Avenir Book" panose="02000503020000020003" pitchFamily="2" charset="0"/>
                <a:sym typeface="Lato"/>
              </a:rPr>
              <a:t>Schedule a consultation: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sz="2000" dirty="0">
                <a:latin typeface="Avenir Book" panose="02000503020000020003" pitchFamily="2" charset="0"/>
                <a:sym typeface="Lato"/>
                <a:hlinkClick r:id="rId4"/>
              </a:rPr>
              <a:t>excellence@bu.edu</a:t>
            </a:r>
            <a:r>
              <a:rPr lang="en-US" sz="2000" dirty="0">
                <a:latin typeface="Avenir Book" panose="02000503020000020003" pitchFamily="2" charset="0"/>
                <a:sym typeface="Lato"/>
              </a:rPr>
              <a:t> </a:t>
            </a:r>
          </a:p>
          <a:p>
            <a:pPr marL="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0">
              <a:spcAft>
                <a:spcPts val="450"/>
              </a:spcAft>
              <a:buNone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</p:txBody>
      </p:sp>
      <p:pic>
        <p:nvPicPr>
          <p:cNvPr id="3" name="Picture 2" descr="Learning PNG Transparent Images - PNG All">
            <a:extLst>
              <a:ext uri="{FF2B5EF4-FFF2-40B4-BE49-F238E27FC236}">
                <a16:creationId xmlns:a16="http://schemas.microsoft.com/office/drawing/2014/main" id="{6D9349F4-0BF3-3B39-4CEA-803802DDAB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2" b="2035"/>
          <a:stretch/>
        </p:blipFill>
        <p:spPr>
          <a:xfrm>
            <a:off x="5756744" y="2427732"/>
            <a:ext cx="2955798" cy="3072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2F693-1099-C229-1D4F-370A531ED5E8}"/>
              </a:ext>
            </a:extLst>
          </p:cNvPr>
          <p:cNvSpPr txBox="1"/>
          <p:nvPr/>
        </p:nvSpPr>
        <p:spPr>
          <a:xfrm>
            <a:off x="6742130" y="5350075"/>
            <a:ext cx="1970412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525">
                <a:solidFill>
                  <a:srgbClr val="FFFFFF"/>
                </a:solidFill>
                <a:hlinkClick r:id="rId6" tooltip="https://www.pngall.com/learning-p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525">
                <a:solidFill>
                  <a:srgbClr val="FFFFFF"/>
                </a:solidFill>
              </a:rPr>
              <a:t> by Unknown Author is licensed under </a:t>
            </a:r>
            <a:r>
              <a:rPr lang="en-US" sz="525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525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6C55-F90B-BAAA-3E3B-191E8EF9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Asking for Feedback: Exit Ticket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14E98-2DA8-3FB5-8446-A99C5BBD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828800"/>
            <a:ext cx="38862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718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rci Note Noter - Image gratuite sur Pixabay">
            <a:extLst>
              <a:ext uri="{FF2B5EF4-FFF2-40B4-BE49-F238E27FC236}">
                <a16:creationId xmlns:a16="http://schemas.microsoft.com/office/drawing/2014/main" id="{3241D592-A00C-B1BB-046F-C07E6BB43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1835" y="1337310"/>
            <a:ext cx="4036961" cy="4183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1B2FD-9D46-EA5C-1572-BDF70DA8E3CA}"/>
              </a:ext>
            </a:extLst>
          </p:cNvPr>
          <p:cNvSpPr txBox="1"/>
          <p:nvPr/>
        </p:nvSpPr>
        <p:spPr>
          <a:xfrm>
            <a:off x="4513396" y="2286000"/>
            <a:ext cx="4102325" cy="266309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latin typeface="Avenir Book" panose="02000503020000020003" pitchFamily="2" charset="0"/>
              </a:rPr>
              <a:t>Deborah Breen 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latin typeface="Avenir Book" panose="02000503020000020003" pitchFamily="2" charset="0"/>
                <a:hlinkClick r:id="rId4"/>
              </a:rPr>
              <a:t>dfbreen@bu.edu</a:t>
            </a:r>
            <a:endParaRPr lang="en-US" dirty="0">
              <a:latin typeface="Avenir Book" panose="02000503020000020003" pitchFamily="2" charset="0"/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latin typeface="Avenir Book" panose="02000503020000020003" pitchFamily="2" charset="0"/>
              </a:rPr>
              <a:t>Institute for Excellence in  Teaching &amp; Learning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dirty="0">
                <a:latin typeface="Avenir Book" panose="02000503020000020003" pitchFamily="2" charset="0"/>
                <a:hlinkClick r:id="rId5"/>
              </a:rPr>
              <a:t>excellence@bu.edu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92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94983-3810-C53A-768B-0D80FBB41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17" b="-1"/>
          <a:stretch/>
        </p:blipFill>
        <p:spPr>
          <a:xfrm>
            <a:off x="2785" y="1513030"/>
            <a:ext cx="3842029" cy="425142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82" name="Google Shape;382;p90"/>
          <p:cNvSpPr txBox="1">
            <a:spLocks noGrp="1"/>
          </p:cNvSpPr>
          <p:nvPr>
            <p:ph type="body" idx="1"/>
          </p:nvPr>
        </p:nvSpPr>
        <p:spPr>
          <a:xfrm>
            <a:off x="3844814" y="1271318"/>
            <a:ext cx="4668251" cy="4073652"/>
          </a:xfrm>
          <a:prstGeom prst="rect">
            <a:avLst/>
          </a:prstGeom>
        </p:spPr>
        <p:txBody>
          <a:bodyPr spcFirstLastPara="1"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  <a:p>
            <a:pPr marL="0" indent="-171450">
              <a:spcAft>
                <a:spcPts val="45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50" dirty="0"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6F727-0F90-93AF-2C0F-82097E5CF209}"/>
              </a:ext>
            </a:extLst>
          </p:cNvPr>
          <p:cNvSpPr txBox="1"/>
          <p:nvPr/>
        </p:nvSpPr>
        <p:spPr>
          <a:xfrm>
            <a:off x="3429000" y="1714266"/>
            <a:ext cx="5237346" cy="425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>
              <a:effectLst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kern="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Setting and maintaining expectations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kern="0" dirty="0"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Building a sense of community</a:t>
            </a:r>
            <a:endParaRPr lang="en-US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kern="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Engaging students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kern="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Encouraging discussion and participation</a:t>
            </a:r>
            <a:endParaRPr lang="en-US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07D57-B3C5-2758-19FD-E5C089131ADD}"/>
              </a:ext>
            </a:extLst>
          </p:cNvPr>
          <p:cNvSpPr txBox="1"/>
          <p:nvPr/>
        </p:nvSpPr>
        <p:spPr>
          <a:xfrm>
            <a:off x="630935" y="563432"/>
            <a:ext cx="7598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  <a:sym typeface="Lato"/>
              </a:rPr>
              <a:t>Workshop Topics</a:t>
            </a:r>
            <a:endParaRPr lang="en-US" sz="40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48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2D47E-ED9D-1B2F-F5EA-58DFE4C5E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Who are your Learners?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23D5-DA46-6E62-355F-5DF0D6833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86200" cy="3886200"/>
          </a:xfrm>
        </p:spPr>
        <p:txBody>
          <a:bodyPr wrap="square" anchor="t">
            <a:normAutofit fontScale="92500" lnSpcReduction="2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What can you find out before classes?</a:t>
            </a:r>
          </a:p>
          <a:p>
            <a:pPr lvl="1"/>
            <a:r>
              <a:rPr lang="en-US" sz="2400" dirty="0">
                <a:latin typeface="Avenir Book" panose="02000503020000020003" pitchFamily="2" charset="0"/>
              </a:rPr>
              <a:t>(pre-class survey)</a:t>
            </a:r>
          </a:p>
          <a:p>
            <a:r>
              <a:rPr lang="en-US" dirty="0">
                <a:latin typeface="Avenir Book" panose="02000503020000020003" pitchFamily="2" charset="0"/>
              </a:rPr>
              <a:t>Fluctuating motivation</a:t>
            </a:r>
          </a:p>
          <a:p>
            <a:r>
              <a:rPr lang="en-US" dirty="0">
                <a:latin typeface="Avenir Book" panose="02000503020000020003" pitchFamily="2" charset="0"/>
              </a:rPr>
              <a:t>Anxiety at being away from home</a:t>
            </a:r>
          </a:p>
          <a:p>
            <a:r>
              <a:rPr lang="en-US" dirty="0">
                <a:latin typeface="Avenir Book" panose="02000503020000020003" pitchFamily="2" charset="0"/>
              </a:rPr>
              <a:t>Not used to college expectations</a:t>
            </a:r>
          </a:p>
          <a:p>
            <a:r>
              <a:rPr lang="en-US" dirty="0">
                <a:latin typeface="Avenir Book" panose="02000503020000020003" pitchFamily="2" charset="0"/>
              </a:rPr>
              <a:t>Social development</a:t>
            </a:r>
          </a:p>
          <a:p>
            <a:r>
              <a:rPr lang="en-US" dirty="0">
                <a:latin typeface="Avenir Book" panose="02000503020000020003" pitchFamily="2" charset="0"/>
              </a:rPr>
              <a:t>Need consistency and kindness</a:t>
            </a:r>
          </a:p>
          <a:p>
            <a:pPr marL="0" indent="0">
              <a:buNone/>
            </a:pPr>
            <a:r>
              <a:rPr lang="en-US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8" name="Picture 7" descr="UCL Summer School students in the Grant Museum of Zoology.… | Flickr">
            <a:extLst>
              <a:ext uri="{FF2B5EF4-FFF2-40B4-BE49-F238E27FC236}">
                <a16:creationId xmlns:a16="http://schemas.microsoft.com/office/drawing/2014/main" id="{C1C4B750-2453-E709-AD68-94D61081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119" r="8382" b="2"/>
          <a:stretch/>
        </p:blipFill>
        <p:spPr>
          <a:xfrm>
            <a:off x="4648200" y="1828800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D85DE-A414-1FAE-8710-04A174FCD456}"/>
              </a:ext>
            </a:extLst>
          </p:cNvPr>
          <p:cNvSpPr txBox="1"/>
          <p:nvPr/>
        </p:nvSpPr>
        <p:spPr>
          <a:xfrm>
            <a:off x="5800959" y="5514945"/>
            <a:ext cx="27334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3" tooltip="https://www.flickr.com/photos/uclnews/2402099938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224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50A06-AE61-30F6-4B72-A91024C1A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7A27E-28D2-CFE4-3944-FA8E9F7C9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95400"/>
            <a:ext cx="7886700" cy="2852737"/>
          </a:xfrm>
        </p:spPr>
        <p:txBody>
          <a:bodyPr anchor="ctr"/>
          <a:lstStyle/>
          <a:p>
            <a:r>
              <a:rPr lang="en-US" sz="5400" dirty="0">
                <a:latin typeface="Avenir Heavy" panose="02000503020000020003" pitchFamily="2" charset="0"/>
              </a:rPr>
              <a:t>Setting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AC36F-4216-854A-68D7-89DF26821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blurry image of a green and yellow background&#10;&#10;AI-generated content may be incorrect.">
            <a:extLst>
              <a:ext uri="{FF2B5EF4-FFF2-40B4-BE49-F238E27FC236}">
                <a16:creationId xmlns:a16="http://schemas.microsoft.com/office/drawing/2014/main" id="{60A8C219-ACB4-BBAF-35C8-0989F3E17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412" y="3556020"/>
            <a:ext cx="7808752" cy="17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550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956A-4F4C-591E-FCF4-E1270545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3200" dirty="0">
                <a:latin typeface="Avenir Medium" panose="02000503020000020003" pitchFamily="2" charset="0"/>
              </a:rPr>
              <a:t>Some Principles for Expectation Setting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720FB14-B517-8471-C770-72BD43957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024880"/>
              </p:ext>
            </p:extLst>
          </p:nvPr>
        </p:nvGraphicFramePr>
        <p:xfrm>
          <a:off x="609600" y="1828800"/>
          <a:ext cx="7924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58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D07-229E-01DC-BA37-5F06A8FA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algn="ctr"/>
            <a:r>
              <a:rPr lang="en-US" sz="3600" dirty="0">
                <a:latin typeface="Avenir Medium" panose="02000503020000020003" pitchFamily="2" charset="0"/>
              </a:rPr>
              <a:t>Example: Phones in the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F080-5356-8F2A-4380-FDA4E72C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924800" cy="5105400"/>
          </a:xfrm>
        </p:spPr>
        <p:txBody>
          <a:bodyPr/>
          <a:lstStyle/>
          <a:p>
            <a:pPr marL="5715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Clear Communication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Discuss your phone policy on Day 1 (phones off and in bags)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Syllabus Information: Include your phone policy in the syllabus</a:t>
            </a:r>
          </a:p>
          <a:p>
            <a:pPr marL="5715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Transparent facilitation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Explain why it’s important to the class dynamics and learning to not have phones out all the time</a:t>
            </a:r>
          </a:p>
          <a:p>
            <a:pPr marL="5715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Repetition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Start each class/session with a reminder about policy</a:t>
            </a:r>
          </a:p>
          <a:p>
            <a:pPr marL="5715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General Consistency, but allow for flexibility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Consider integrating an occasional activity that involves phone use</a:t>
            </a:r>
          </a:p>
          <a:p>
            <a:pPr marL="5715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Collaborative Norm-Setting</a:t>
            </a:r>
          </a:p>
          <a:p>
            <a:pPr marL="400050"/>
            <a:r>
              <a:rPr lang="en-US" sz="2000" dirty="0">
                <a:latin typeface="Avenir Book" panose="02000503020000020003" pitchFamily="2" charset="0"/>
              </a:rPr>
              <a:t>In Week 2-3, have a discussion with class about phone usage</a:t>
            </a: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E8D0-31BF-1030-4870-A3603CBC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Other Tips for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5B45B-F260-F784-5989-F7E6076AF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343400" cy="38862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Visual reminder of daily agenda </a:t>
            </a:r>
            <a:r>
              <a:rPr lang="en-US" sz="2000" dirty="0">
                <a:latin typeface="Avenir Book" panose="02000503020000020003" pitchFamily="2" charset="0"/>
              </a:rPr>
              <a:t>on board or slides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Review the syllabus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regularly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Gamify finding information in the syllabus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Create community agreement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What does it look like to feel included in this class?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venir Book" panose="02000503020000020003" pitchFamily="2" charset="0"/>
              </a:rPr>
              <a:t>What does participation look like in this class?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9" name="Picture 8" descr="미국 국무부 교환학생 프로그램 총정리 - 비용, 기간, 호스트 가정">
            <a:extLst>
              <a:ext uri="{FF2B5EF4-FFF2-40B4-BE49-F238E27FC236}">
                <a16:creationId xmlns:a16="http://schemas.microsoft.com/office/drawing/2014/main" id="{5A16A90E-5DDF-8BB3-D4D2-EE65AADFD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250"/>
          <a:stretch/>
        </p:blipFill>
        <p:spPr>
          <a:xfrm>
            <a:off x="4648200" y="1828800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1097C2-3156-FF39-983A-977518729596}"/>
              </a:ext>
            </a:extLst>
          </p:cNvPr>
          <p:cNvSpPr txBox="1"/>
          <p:nvPr/>
        </p:nvSpPr>
        <p:spPr>
          <a:xfrm>
            <a:off x="5800959" y="5514945"/>
            <a:ext cx="27334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3" tooltip="https://ok5zo.com/entry/%EB%AF%B8%EA%B5%AD-%EA%B5%AD%EB%AC%B4%EB%B6%80-%EA%B5%90%ED%99%98%ED%95%99%EC%83%9D-%ED%94%84%EB%A1%9C%EA%B7%B8%EB%9E%A8-%EC%B4%9D%EC%A0%95%EB%A6%AC-%EB%B9%84%EC%9A%A9-%EA%B8%B0%EA%B0%84-%ED%98%B8%EC%8A%A4%ED%8A%B8-%EA%B0%80%EC%A0%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735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9E4D-2B96-6A33-0FFE-7E3828D3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64" y="1586117"/>
            <a:ext cx="7886700" cy="2557462"/>
          </a:xfrm>
        </p:spPr>
        <p:txBody>
          <a:bodyPr anchor="ctr"/>
          <a:lstStyle/>
          <a:p>
            <a:r>
              <a:rPr lang="en-US" sz="5400" b="1" dirty="0">
                <a:latin typeface="Avenir Heavy" panose="02000503020000020003" pitchFamily="2" charset="0"/>
              </a:rPr>
              <a:t>Building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012A-D2A4-C118-627B-69C795DF7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blurry image of a green and yellow background&#10;&#10;AI-generated content may be incorrect.">
            <a:extLst>
              <a:ext uri="{FF2B5EF4-FFF2-40B4-BE49-F238E27FC236}">
                <a16:creationId xmlns:a16="http://schemas.microsoft.com/office/drawing/2014/main" id="{916CAFDD-C40B-831E-21D4-85413F97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412" y="3697695"/>
            <a:ext cx="7808752" cy="17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694945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2C644B77D954CB97697057F77D095" ma:contentTypeVersion="18" ma:contentTypeDescription="Create a new document." ma:contentTypeScope="" ma:versionID="ecfe5627f8774226934b9b70d2994a26">
  <xsd:schema xmlns:xsd="http://www.w3.org/2001/XMLSchema" xmlns:xs="http://www.w3.org/2001/XMLSchema" xmlns:p="http://schemas.microsoft.com/office/2006/metadata/properties" xmlns:ns2="eda2a156-0bef-4745-8783-66fadcb55ebf" xmlns:ns3="9f954a46-ab4f-4ef1-b72b-8f7e89c4546f" targetNamespace="http://schemas.microsoft.com/office/2006/metadata/properties" ma:root="true" ma:fieldsID="7b6ddbb43a0bc1b0ca6bed4523a6c90f" ns2:_="" ns3:_="">
    <xsd:import namespace="eda2a156-0bef-4745-8783-66fadcb55ebf"/>
    <xsd:import namespace="9f954a46-ab4f-4ef1-b72b-8f7e89c454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2a156-0bef-4745-8783-66fadcb55e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fdde71-3d84-4f2a-8a39-a81d5da30a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4a46-ab4f-4ef1-b72b-8f7e89c4546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584e5de-7e7c-447a-a7bf-c1598a85468f}" ma:internalName="TaxCatchAll" ma:showField="CatchAllData" ma:web="9f954a46-ab4f-4ef1-b72b-8f7e89c454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a2a156-0bef-4745-8783-66fadcb55ebf">
      <Terms xmlns="http://schemas.microsoft.com/office/infopath/2007/PartnerControls"/>
    </lcf76f155ced4ddcb4097134ff3c332f>
    <TaxCatchAll xmlns="9f954a46-ab4f-4ef1-b72b-8f7e89c4546f" xsi:nil="true"/>
  </documentManagement>
</p:properties>
</file>

<file path=customXml/itemProps1.xml><?xml version="1.0" encoding="utf-8"?>
<ds:datastoreItem xmlns:ds="http://schemas.openxmlformats.org/officeDocument/2006/customXml" ds:itemID="{7AE1CF3F-C165-4A9F-BB61-3B624C8CA5FE}"/>
</file>

<file path=customXml/itemProps2.xml><?xml version="1.0" encoding="utf-8"?>
<ds:datastoreItem xmlns:ds="http://schemas.openxmlformats.org/officeDocument/2006/customXml" ds:itemID="{C85B6965-52FF-4F86-B692-0BC4851593C5}"/>
</file>

<file path=customXml/itemProps3.xml><?xml version="1.0" encoding="utf-8"?>
<ds:datastoreItem xmlns:ds="http://schemas.openxmlformats.org/officeDocument/2006/customXml" ds:itemID="{E5B0249A-F889-4116-B0A0-F9918407E4DA}"/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920</TotalTime>
  <Words>1578</Words>
  <Application>Microsoft Macintosh PowerPoint</Application>
  <PresentationFormat>On-screen Show (4:3)</PresentationFormat>
  <Paragraphs>216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Bold</vt:lpstr>
      <vt:lpstr>Avenir Book</vt:lpstr>
      <vt:lpstr>Avenir Heavy</vt:lpstr>
      <vt:lpstr>Avenir Medium</vt:lpstr>
      <vt:lpstr>Courier New</vt:lpstr>
      <vt:lpstr>Lato</vt:lpstr>
      <vt:lpstr>Wingdings</vt:lpstr>
      <vt:lpstr>Blank Presentation</vt:lpstr>
      <vt:lpstr>Tips for Teaching in Summer: Pre-College Programs May 2025 </vt:lpstr>
      <vt:lpstr>Opening Reflection</vt:lpstr>
      <vt:lpstr>PowerPoint Presentation</vt:lpstr>
      <vt:lpstr>Who are your Learners?</vt:lpstr>
      <vt:lpstr>Setting Expectations</vt:lpstr>
      <vt:lpstr>Some Principles for Expectation Setting</vt:lpstr>
      <vt:lpstr>Example: Phones in the Classroom</vt:lpstr>
      <vt:lpstr>Other Tips for Expectations</vt:lpstr>
      <vt:lpstr>Building Community</vt:lpstr>
      <vt:lpstr>Why Build Community?</vt:lpstr>
      <vt:lpstr>Ideas for Building Community</vt:lpstr>
      <vt:lpstr>Student Engagement</vt:lpstr>
      <vt:lpstr>What is Active Learning?</vt:lpstr>
      <vt:lpstr>Tips for Student Engagement</vt:lpstr>
      <vt:lpstr>More Ideas for Engagement</vt:lpstr>
      <vt:lpstr>Encouraging Participation</vt:lpstr>
      <vt:lpstr>Principles for Participation</vt:lpstr>
      <vt:lpstr>Practicing Participation</vt:lpstr>
      <vt:lpstr>Crowdsourcing Ideas</vt:lpstr>
      <vt:lpstr>Summer Resources </vt:lpstr>
      <vt:lpstr>Asking for Feedback: Exit Ticket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Breen, Deborah</cp:lastModifiedBy>
  <cp:revision>33</cp:revision>
  <cp:lastPrinted>2018-05-31T15:51:35Z</cp:lastPrinted>
  <dcterms:created xsi:type="dcterms:W3CDTF">2008-01-28T19:49:47Z</dcterms:created>
  <dcterms:modified xsi:type="dcterms:W3CDTF">2025-05-07T13:42:33Z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0x010100DFB2C644B77D954CB97697057F77D095</vt:lpwstr>
  </property>
</Properties>
</file>