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2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33"/>
    <p:restoredTop sz="94681"/>
  </p:normalViewPr>
  <p:slideViewPr>
    <p:cSldViewPr snapToGrid="0" snapToObjects="1">
      <p:cViewPr varScale="1">
        <p:scale>
          <a:sx n="113" d="100"/>
          <a:sy n="113" d="100"/>
        </p:scale>
        <p:origin x="1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35BDB-6DB1-FC46-A484-E54DB160386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BC9B6-B818-4448-9B47-887DBC0D7A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07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D9848-B879-8A4D-81DE-9A421CD2E2FC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C7799-02FD-8842-9FA9-F338019E7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1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81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8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9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4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37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4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1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8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2DA2D-CC23-4E44-A395-8F50C1E17C3E}" type="datetimeFigureOut">
              <a:rPr lang="en-US" smtClean="0"/>
              <a:t>11/7/18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7812-E406-7642-8C7A-DC938F036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0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541173-9964-4A4B-8598-551AE8076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0352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DE332F5-376F-EC47-80CE-93E4E0557041}"/>
              </a:ext>
            </a:extLst>
          </p:cNvPr>
          <p:cNvSpPr txBox="1"/>
          <p:nvPr/>
        </p:nvSpPr>
        <p:spPr>
          <a:xfrm>
            <a:off x="5492167" y="1213008"/>
            <a:ext cx="638964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dirty="0"/>
              <a:t>Chapter Six:</a:t>
            </a:r>
          </a:p>
          <a:p>
            <a:pPr algn="ctr"/>
            <a:endParaRPr lang="en-US" altLang="en-US" sz="4800" dirty="0"/>
          </a:p>
          <a:p>
            <a:pPr algn="ctr"/>
            <a:r>
              <a:rPr lang="en-US" altLang="en-US" sz="5400" dirty="0"/>
              <a:t>International Trade and Trade Policy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599322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11" y="1219200"/>
            <a:ext cx="7518400" cy="563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1DB8AA9-3D93-7048-9AE7-55EF27EB1DA9}"/>
              </a:ext>
            </a:extLst>
          </p:cNvPr>
          <p:cNvSpPr txBox="1"/>
          <p:nvPr/>
        </p:nvSpPr>
        <p:spPr>
          <a:xfrm>
            <a:off x="1309511" y="259644"/>
            <a:ext cx="10114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Figure 6.7 Joint Production-Possibilities Frontier for England and Portugal </a:t>
            </a:r>
          </a:p>
        </p:txBody>
      </p:sp>
    </p:spTree>
    <p:extLst>
      <p:ext uri="{BB962C8B-B14F-4D97-AF65-F5344CB8AC3E}">
        <p14:creationId xmlns:p14="http://schemas.microsoft.com/office/powerpoint/2010/main" val="1817590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29A5F53-E724-3945-A9A5-801AC44E6877}"/>
              </a:ext>
            </a:extLst>
          </p:cNvPr>
          <p:cNvSpPr txBox="1"/>
          <p:nvPr/>
        </p:nvSpPr>
        <p:spPr>
          <a:xfrm>
            <a:off x="1038577" y="282221"/>
            <a:ext cx="10114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Figure 6.8 Efficient and Inefficient </a:t>
            </a:r>
            <a:r>
              <a:rPr lang="en-US" sz="3600" b="1">
                <a:latin typeface="+mj-lt"/>
              </a:rPr>
              <a:t>Joint Production-Possibilities </a:t>
            </a:r>
            <a:r>
              <a:rPr lang="en-US" sz="3600" b="1" dirty="0">
                <a:latin typeface="+mj-lt"/>
              </a:rPr>
              <a:t>Frontiers </a:t>
            </a:r>
          </a:p>
        </p:txBody>
      </p:sp>
    </p:spTree>
    <p:extLst>
      <p:ext uri="{BB962C8B-B14F-4D97-AF65-F5344CB8AC3E}">
        <p14:creationId xmlns:p14="http://schemas.microsoft.com/office/powerpoint/2010/main" val="28314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392" y="767644"/>
            <a:ext cx="8120475" cy="609035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457106-D1E0-244B-8239-BD16F007A05E}"/>
              </a:ext>
            </a:extLst>
          </p:cNvPr>
          <p:cNvSpPr txBox="1"/>
          <p:nvPr/>
        </p:nvSpPr>
        <p:spPr>
          <a:xfrm>
            <a:off x="1309511" y="259644"/>
            <a:ext cx="10114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Figure 6.1 Portugal’s Production-Possibilities Frontier </a:t>
            </a:r>
          </a:p>
        </p:txBody>
      </p:sp>
    </p:spTree>
    <p:extLst>
      <p:ext uri="{BB962C8B-B14F-4D97-AF65-F5344CB8AC3E}">
        <p14:creationId xmlns:p14="http://schemas.microsoft.com/office/powerpoint/2010/main" val="198449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BA1C71E-7AFA-F64A-A34B-F9B02EF42740}"/>
              </a:ext>
            </a:extLst>
          </p:cNvPr>
          <p:cNvSpPr txBox="1"/>
          <p:nvPr/>
        </p:nvSpPr>
        <p:spPr>
          <a:xfrm>
            <a:off x="1309511" y="259644"/>
            <a:ext cx="10114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Figure 6.2 England’s Production-Possibilities Frontier </a:t>
            </a:r>
          </a:p>
        </p:txBody>
      </p:sp>
    </p:spTree>
    <p:extLst>
      <p:ext uri="{BB962C8B-B14F-4D97-AF65-F5344CB8AC3E}">
        <p14:creationId xmlns:p14="http://schemas.microsoft.com/office/powerpoint/2010/main" val="72959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225" y="1512711"/>
            <a:ext cx="8039262" cy="519853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B5BC51B-EA99-F645-A760-2DEA497365B3}"/>
              </a:ext>
            </a:extLst>
          </p:cNvPr>
          <p:cNvSpPr txBox="1"/>
          <p:nvPr/>
        </p:nvSpPr>
        <p:spPr>
          <a:xfrm>
            <a:off x="395111" y="214489"/>
            <a:ext cx="117968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Table 6.1 Production, Exchange, and Consumption of</a:t>
            </a:r>
          </a:p>
          <a:p>
            <a:pPr algn="ctr"/>
            <a:r>
              <a:rPr lang="en-US" sz="3600" b="1" dirty="0">
                <a:latin typeface="+mj-lt"/>
              </a:rPr>
              <a:t> Wine and Cloth  </a:t>
            </a:r>
          </a:p>
        </p:txBody>
      </p:sp>
    </p:spTree>
    <p:extLst>
      <p:ext uri="{BB962C8B-B14F-4D97-AF65-F5344CB8AC3E}">
        <p14:creationId xmlns:p14="http://schemas.microsoft.com/office/powerpoint/2010/main" val="433491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2336800"/>
            <a:ext cx="11645900" cy="2184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81294A-ECF9-BC4C-8D67-159D2CD1D7EA}"/>
              </a:ext>
            </a:extLst>
          </p:cNvPr>
          <p:cNvSpPr txBox="1"/>
          <p:nvPr/>
        </p:nvSpPr>
        <p:spPr>
          <a:xfrm>
            <a:off x="1049867" y="745066"/>
            <a:ext cx="10603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Table 6.2 Opportunity Cost and Comparative Advantage</a:t>
            </a:r>
          </a:p>
        </p:txBody>
      </p:sp>
    </p:spTree>
    <p:extLst>
      <p:ext uri="{BB962C8B-B14F-4D97-AF65-F5344CB8AC3E}">
        <p14:creationId xmlns:p14="http://schemas.microsoft.com/office/powerpoint/2010/main" val="1421160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E6AAF56-375F-B848-B66D-C63C8E279956}"/>
              </a:ext>
            </a:extLst>
          </p:cNvPr>
          <p:cNvSpPr txBox="1"/>
          <p:nvPr/>
        </p:nvSpPr>
        <p:spPr>
          <a:xfrm>
            <a:off x="1648178" y="304800"/>
            <a:ext cx="10114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Figure 6.3 Exported Carbon Dioxide Emissions </a:t>
            </a:r>
          </a:p>
        </p:txBody>
      </p:sp>
    </p:spTree>
    <p:extLst>
      <p:ext uri="{BB962C8B-B14F-4D97-AF65-F5344CB8AC3E}">
        <p14:creationId xmlns:p14="http://schemas.microsoft.com/office/powerpoint/2010/main" val="230919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799" y="1306690"/>
            <a:ext cx="6863645" cy="514773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A7BFC6-4768-854E-8D54-1D5C71F505FC}"/>
              </a:ext>
            </a:extLst>
          </p:cNvPr>
          <p:cNvSpPr txBox="1"/>
          <p:nvPr/>
        </p:nvSpPr>
        <p:spPr>
          <a:xfrm>
            <a:off x="767644" y="203200"/>
            <a:ext cx="100019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Figure 6.4 Percentage of World Economic Output Traded Internationally, 1960-2015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3B7BCB-B85E-4D4A-A532-5D94407129AC}"/>
              </a:ext>
            </a:extLst>
          </p:cNvPr>
          <p:cNvSpPr txBox="1"/>
          <p:nvPr/>
        </p:nvSpPr>
        <p:spPr>
          <a:xfrm>
            <a:off x="2980266" y="6242447"/>
            <a:ext cx="800382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World Bank, World Development Indicators online database.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72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044" y="1072444"/>
            <a:ext cx="7597422" cy="569806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D0856C-962E-7349-A3FC-6021C013094C}"/>
              </a:ext>
            </a:extLst>
          </p:cNvPr>
          <p:cNvSpPr txBox="1"/>
          <p:nvPr/>
        </p:nvSpPr>
        <p:spPr>
          <a:xfrm>
            <a:off x="1264356" y="124178"/>
            <a:ext cx="10114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+mj-lt"/>
              </a:rPr>
              <a:t>Figure 6.5 Exports and Imports as a Percentage of GDP, Select Countries, 2015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2BCA6F-0BCF-1244-B8E0-36414EDB5460}"/>
              </a:ext>
            </a:extLst>
          </p:cNvPr>
          <p:cNvSpPr txBox="1"/>
          <p:nvPr/>
        </p:nvSpPr>
        <p:spPr>
          <a:xfrm>
            <a:off x="3285066" y="6321778"/>
            <a:ext cx="8906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World Bank, World Development Indicators online database.</a:t>
            </a:r>
          </a:p>
        </p:txBody>
      </p:sp>
    </p:spTree>
    <p:extLst>
      <p:ext uri="{BB962C8B-B14F-4D97-AF65-F5344CB8AC3E}">
        <p14:creationId xmlns:p14="http://schemas.microsoft.com/office/powerpoint/2010/main" val="1289539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044" y="831165"/>
            <a:ext cx="7281333" cy="5461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E1FBB4-C68B-BB4D-BC02-331C3A970518}"/>
              </a:ext>
            </a:extLst>
          </p:cNvPr>
          <p:cNvSpPr txBox="1"/>
          <p:nvPr/>
        </p:nvSpPr>
        <p:spPr>
          <a:xfrm>
            <a:off x="1162756" y="508000"/>
            <a:ext cx="10114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+mj-lt"/>
              </a:rPr>
              <a:t>Figure 6.6 Average Tariff Rates, Select Countries, 2015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D2A24A-0FFC-4149-8AAD-6E689DD0B975}"/>
              </a:ext>
            </a:extLst>
          </p:cNvPr>
          <p:cNvSpPr txBox="1"/>
          <p:nvPr/>
        </p:nvSpPr>
        <p:spPr>
          <a:xfrm>
            <a:off x="2968978" y="6292165"/>
            <a:ext cx="70668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Source: World Bank, World Development Indicators online database.</a:t>
            </a:r>
          </a:p>
          <a:p>
            <a:r>
              <a:rPr lang="en-US" sz="1600" dirty="0"/>
              <a:t>Note: Average tariff calculated as a weighted average based on all products.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1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144</Words>
  <Application>Microsoft Macintosh PowerPoint</Application>
  <PresentationFormat>Widescreen</PresentationFormat>
  <Paragraphs>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hannahjoy803@gmail.com</dc:creator>
  <cp:lastModifiedBy>GDAE_Student02</cp:lastModifiedBy>
  <cp:revision>8</cp:revision>
  <dcterms:created xsi:type="dcterms:W3CDTF">2018-09-28T04:38:40Z</dcterms:created>
  <dcterms:modified xsi:type="dcterms:W3CDTF">2018-11-07T17:47:58Z</dcterms:modified>
</cp:coreProperties>
</file>