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72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644"/>
    <p:restoredTop sz="94681"/>
  </p:normalViewPr>
  <p:slideViewPr>
    <p:cSldViewPr snapToGrid="0" snapToObjects="1">
      <p:cViewPr varScale="1">
        <p:scale>
          <a:sx n="126" d="100"/>
          <a:sy n="126" d="100"/>
        </p:scale>
        <p:origin x="20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C1C07-ED4A-CC43-8947-D6422558FBF7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F2224F-D4BE-204A-BBFA-52CF6ADB3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5296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1D1A34-7F90-C441-8A52-088EC9222AAB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EE2E9C-40AA-7646-BB65-A27D483F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25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EE2E9C-40AA-7646-BB65-A27D483F0D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458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9554-3FB3-7F4F-85D0-B5EDDA1ABED3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6D4B-680B-A048-9437-9D309F54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35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9554-3FB3-7F4F-85D0-B5EDDA1ABED3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6D4B-680B-A048-9437-9D309F54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063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9554-3FB3-7F4F-85D0-B5EDDA1ABED3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6D4B-680B-A048-9437-9D309F54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325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9554-3FB3-7F4F-85D0-B5EDDA1ABED3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6D4B-680B-A048-9437-9D309F54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558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9554-3FB3-7F4F-85D0-B5EDDA1ABED3}" type="datetimeFigureOut">
              <a:rPr lang="en-US" smtClean="0"/>
              <a:t>7/24/19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6D4B-680B-A048-9437-9D309F54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691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9554-3FB3-7F4F-85D0-B5EDDA1ABED3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6D4B-680B-A048-9437-9D309F54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694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9554-3FB3-7F4F-85D0-B5EDDA1ABED3}" type="datetimeFigureOut">
              <a:rPr lang="en-US" smtClean="0"/>
              <a:t>7/24/19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6D4B-680B-A048-9437-9D309F54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1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9554-3FB3-7F4F-85D0-B5EDDA1ABED3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6D4B-680B-A048-9437-9D309F54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08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9554-3FB3-7F4F-85D0-B5EDDA1ABED3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6D4B-680B-A048-9437-9D309F54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640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9554-3FB3-7F4F-85D0-B5EDDA1ABED3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6D4B-680B-A048-9437-9D309F54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071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9554-3FB3-7F4F-85D0-B5EDDA1ABED3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6D4B-680B-A048-9437-9D309F54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03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49554-3FB3-7F4F-85D0-B5EDDA1ABED3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F6D4B-680B-A048-9437-9D309F54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585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586761" y="1213008"/>
            <a:ext cx="638964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/>
              <a:t>Chapter 6:</a:t>
            </a:r>
            <a:endParaRPr lang="en-US" altLang="en-US" sz="6600" dirty="0"/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Welfare Analysis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6D3905-A436-844A-993B-6D3B47562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55"/>
            <a:ext cx="5262880" cy="685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753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800" y="863601"/>
            <a:ext cx="7802879" cy="585215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26440" y="-10160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6.1 Demand Curve for Cups of Coffee</a:t>
            </a:r>
          </a:p>
        </p:txBody>
      </p:sp>
    </p:spTree>
    <p:extLst>
      <p:ext uri="{BB962C8B-B14F-4D97-AF65-F5344CB8AC3E}">
        <p14:creationId xmlns:p14="http://schemas.microsoft.com/office/powerpoint/2010/main" val="929034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680" y="731520"/>
            <a:ext cx="8168640" cy="612648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6.2 Detailed Demand Curve for Cups of Coffee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10740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120" y="868680"/>
            <a:ext cx="7661769" cy="574632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6.3 Consumer Surplus and a Demand Curve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03927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920" y="754380"/>
            <a:ext cx="8138160" cy="610362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6.4 Market Consumer Surplus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23051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120" y="868680"/>
            <a:ext cx="7985760" cy="598932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6.5 Supply Curve for Cups of Coffee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92583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120" y="655320"/>
            <a:ext cx="8270240" cy="620268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6.6 Detailed Supply Curve for Cups of Coffee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23499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480" y="617220"/>
            <a:ext cx="8321040" cy="624078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6.7 Producer Surplus and a Supply Curve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62335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040" y="762000"/>
            <a:ext cx="8128000" cy="6096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6.8 Market Producer Surplus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58031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560" y="754380"/>
            <a:ext cx="8138160" cy="610362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6.9 Social Welfare at Market Equilibrium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4381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080" y="1051560"/>
            <a:ext cx="7741920" cy="580644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6.10 Welfare Analysis of a Price Ceiling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49613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480" y="1005840"/>
            <a:ext cx="7802880" cy="585216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6.11 Welfare Analysis of a Price Floor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2191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89</Words>
  <Application>Microsoft Macintosh PowerPoint</Application>
  <PresentationFormat>Widescreen</PresentationFormat>
  <Paragraphs>15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Figure 6.1 Demand Curve for Cups of Coffee</vt:lpstr>
      <vt:lpstr>Figure 6.2 Detailed Demand Curve for Cups of Coffee</vt:lpstr>
      <vt:lpstr>Figure 6.3 Consumer Surplus and a Demand Curve</vt:lpstr>
      <vt:lpstr>Figure 6.4 Market Consumer Surplus</vt:lpstr>
      <vt:lpstr>Figure 6.5 Supply Curve for Cups of Coffee</vt:lpstr>
      <vt:lpstr>Figure 6.6 Detailed Supply Curve for Cups of Coffee</vt:lpstr>
      <vt:lpstr>Figure 6.7 Producer Surplus and a Supply Curve</vt:lpstr>
      <vt:lpstr>Figure 6.8 Market Producer Surplus</vt:lpstr>
      <vt:lpstr>Figure 6.9 Social Welfare at Market Equilibrium</vt:lpstr>
      <vt:lpstr>Figure 6.10 Welfare Analysis of a Price Ceiling</vt:lpstr>
      <vt:lpstr>Figure 6.11 Welfare Analysis of a Price Floor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GDAE_Student02</cp:lastModifiedBy>
  <cp:revision>13</cp:revision>
  <dcterms:created xsi:type="dcterms:W3CDTF">2018-09-28T04:36:46Z</dcterms:created>
  <dcterms:modified xsi:type="dcterms:W3CDTF">2019-07-24T15:44:52Z</dcterms:modified>
</cp:coreProperties>
</file>